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f6e9d2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f6e9d2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f6e4615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f6e4615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f6e4615c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f6e4615c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f6e4615c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f6e4615c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f6e4615c_1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f6e4615c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f6e4615c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f6e4615c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amranahmedse/developer-roadmap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 OLC 2018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 Basith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Pengalaman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Organisasi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Anggota Divisi Web Design OmahTI UGM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Kepala Divisi Web Design OmahTI UGM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PPSMB Palapa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Joints UGM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C-Compiler UGM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Majeedr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Ngajikuy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saja yang akan kita pelajari?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 (Opsional JQuery)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Framework CSS (Materialize)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4312350"/>
            <a:ext cx="7688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https://github.com/kamranahmedse/developer-roadmap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0"/>
            <a:ext cx="9143999" cy="39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Kenapa belajar Web Design dan Dasar Frontend</a:t>
            </a:r>
            <a:endParaRPr sz="24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Sebagai Dasar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Fullstack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Sebagai Dasar Teknologi Web Modern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Framework JS (Vue, Angular, React React Native)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 (Single Page Application) = Pindah” halaman tidak 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AMP (Accelerated Mobile Pages) = Bisanya digunai di web berita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PWA (Progressive Web Apps) = Bisa add homescreen, bisa cache, layaknya native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