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Pertemuan 2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(Hypertext markup Language)</a:t>
            </a:r>
            <a:endParaRPr sz="1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 Abdul Basith Basyiron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Pada tag html kita bisa menambahkan attribute di dalam tag pembuka seperti berikut ini               &lt; … nama attribute=”isi attribute”&gt;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Contoh attribute diantaranya adalah style, class, id, href, src, dan lain-lain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035925" y="3469150"/>
            <a:ext cx="6938400" cy="8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img/6.jpg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card-image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File HTML</a:t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Buatlah folder terlebih dahulu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Misal folder dengan nama WD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50" y="3006475"/>
            <a:ext cx="1133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Buka teks editor (VSCode)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Pilih file &gt; open folder &gt; cari folder yang kita buat sebelumnya &gt; select folder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52950"/>
            <a:ext cx="29908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150" y="2479400"/>
            <a:ext cx="4409526" cy="24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Membuat file 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Klik file &gt; new file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51825"/>
            <a:ext cx="29908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Simpan file yang baru dengan nama tertentu kemudian diakhiri dengan ekstensi “.html”</a:t>
            </a:r>
            <a:endParaRPr sz="18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2078875"/>
            <a:ext cx="76887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Simpan file yang dibuat sebelumnya, file &gt; save atau (cntrl + s).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3958825"/>
            <a:ext cx="8839200" cy="7253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855275" y="3457100"/>
            <a:ext cx="6938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Kemudian beri nama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index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lalu diikuti ekstensi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.html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jadi index.html lalu save.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Belajar Tag HTML</a:t>
            </a:r>
            <a:endParaRPr/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Buka modul halaman 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Menambahkan CSS dan Javascript</a:t>
            </a:r>
            <a:endParaRPr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Buka modul halaman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Kelas Sabtu = tinyurl.com/WDSabtu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Kelas Minggu = </a:t>
            </a:r>
            <a:r>
              <a:rPr lang="en"/>
              <a:t>tinyurl.com/WDMinggu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yang akan kita pelajari?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Pengenalan HTML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file HTML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Belajar Tag HTML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Latihan menulis kode HTML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Belajar cara menambahkan CSS dan JS (Opsional)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HTML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HTML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HTML berfungsi untuk struktur suatu web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1437163"/>
            <a:ext cx="4038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Sintaks Dasar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4100"/>
          </a:xfrm>
          <a:prstGeom prst="rect">
            <a:avLst/>
          </a:prstGeom>
          <a:solidFill>
            <a:srgbClr val="292D3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DOCTYPE html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A6AC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Pada HTML diawalai dengan tag pembuka &lt; ... &gt; diakhiri tag penutup &lt; /... &gt;. Contohnya: &lt;p&gt;...&lt;/p&gt;, &lt;h1&gt;...&lt;/h1&gt;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 tag yang tidak ada penutupnya seperti &lt;img&gt;, &lt;hr&gt;, &lt;br&gt;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729525" y="3649825"/>
            <a:ext cx="7688700" cy="110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Ini paragraf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=""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=""&gt;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Untuk m</a:t>
            </a:r>
            <a:r>
              <a:rPr lang="en"/>
              <a:t>enyimpan metadata halaman web.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Metadata adalah data yang berisi informasi tentang file html yang sedang dibuat. Metadata tidak muncul dalam halaman web.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 juga bisa digunakan untuk meletakkan css, js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795025" y="3276425"/>
            <a:ext cx="7623000" cy="18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width=device-width, initial-scale=1.0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X-UA-Compatible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i="1"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ie=edge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 atau tag yang ada di tag body akan muncul di browser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29450" y="2839100"/>
            <a:ext cx="7688700" cy="8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Halo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960525"/>
            <a:ext cx="7688698" cy="9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