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Pertemuan 4</a:t>
            </a:r>
            <a:r>
              <a:rPr lang="en"/>
              <a:t>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Web Design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Abdul Basith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900"/>
            <a:ext cx="5837099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848" y="505900"/>
            <a:ext cx="2261925" cy="40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yang responsive adalah ketika web dibuka dibeberapa device tampilannya akan menyesuaikan ukuran layar. Berikut ini adalah beberapa cara untuk membuat web kita menjadi responsive: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Meta tag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Media Query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Menggunakan Framework 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Tag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13" y="2078875"/>
            <a:ext cx="8345368" cy="2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Query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217900"/>
            <a:ext cx="55245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CSS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Bulma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Materialize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Foundation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0"/>
            <a:ext cx="60674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