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js/js_htmldom.asp" TargetMode="External"/><Relationship Id="rId4" Type="http://schemas.openxmlformats.org/officeDocument/2006/relationships/hyperlink" Target="http://dandiwiratsangka.blogspot.co.id/2016/12/javascript-apa-itu-dom.html" TargetMode="External"/><Relationship Id="rId5" Type="http://schemas.openxmlformats.org/officeDocument/2006/relationships/hyperlink" Target="https://www.youtube.com/watch?v=sdsHzEwO_f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Pertemuan 4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(i = 0; i &lt; 5; i++)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console.log(i)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24425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i = 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(i &lt; 5) {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console.log(i);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I++;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DOM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Ketika membuka sebuah halaman web di browser, file HTML dari web tersebut akan dimuat dan dirender/ ditampilkan pada layar. Pada saat merender file HTML, browser akan membuat DOM (Document object Model)/ model objek dokumen dari halaman tersebut yang mana merupakan model berorientasi objek dari struktur logicnya.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00" y="0"/>
            <a:ext cx="5397800" cy="29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https://www.w3schools.com/js/js_htmldom.asp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http://dandiwiratsangka.blogspot.co.id/2016/12/javascript-apa-itu-dom.html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https://www.youtube.com/watch?v=sdsHzEwO_f4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Javascript merupakan sebuah bahasa pemrograman. Javascript bisa digunakan pada frontend (pure js, jquery, vue js, react js, angular, dll) maupun backend (node js).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Penggunaan Javascript pada HTML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Didalam HTML</a:t>
            </a:r>
            <a:endParaRPr/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Dengan menggunakan tag script diletakkan di tag head atau tag body. Lebih baik diletakkan di tag body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Eksternal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r>
              <a:rPr lang="en"/>
              <a:t> Membuat file javascript sendiri dengan ekstensi “.js” dibelakangnya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 baris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menggunakan tanda “//”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Banyak baris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diawali “/*” dan diakhiri  “*/”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pada javascript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console.log(</a:t>
            </a:r>
            <a:r>
              <a:rPr lang="en"/>
              <a:t>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document.write()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alert()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267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Strin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“Saya belajar JS”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Number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Integer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30</a:t>
            </a:r>
            <a:endParaRPr/>
          </a:p>
          <a:p>
            <a: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float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3,14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459400" y="2195125"/>
            <a:ext cx="267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Boolean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	Nill Undefined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Undefined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Variabel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Digunakan untuk menyimpan suatu nilai.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Misal: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="1" lang="en"/>
              <a:t>ar a = 1;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Berarti memasukkan nilai 1 kedalam variabel 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Blok kode memproses input menjadi output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Contoh: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Menggunakan parameter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function sayHello() {</a:t>
            </a:r>
            <a:endParaRPr b="1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console.log("Hello");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131" name="Shape 131"/>
          <p:cNvSpPr txBox="1"/>
          <p:nvPr/>
        </p:nvSpPr>
        <p:spPr>
          <a:xfrm>
            <a:off x="4571850" y="1762350"/>
            <a:ext cx="3842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Tidak menggunakan parameter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sayHello(name) {</a:t>
            </a:r>
            <a:endParaRPr b="1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console.log("Hello " + name);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uang = 10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(uang &lt; 5000)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console.log("sedikit");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 else if (uang &gt;= 5000 &amp;&amp; uang &lt;=10000)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console.log("sedang");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console.log("banyak");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