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Pertemuan 5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dengan Firebase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Oleh Abdul Basith 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web yang telah di hosting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Firebase deploy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Terimakasih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Langkah-Langkah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 Node JS dan NPM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Install Firebase CLI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Membuat project baru di web firebase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Login Firebase di terminal komputer kita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Inisialisasi Firebase pada folder web yang kita akan buat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Menjalankan web dengan firebase pada local komputer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Mendeploy Web kita di internet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Update web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Node JS dan NPM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Firebase CLI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npm install -g firebase-tools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Membuat project baru di web firebase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https://firebase.google.com/?hl=id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Firebase di terminal komputer kita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Firebase login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Inisialisasi Firebase pada folder web yang kita akan buat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Firebase init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Menjalankan web dengan firebase pada local komputer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Firebase serve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Mendeploy Web kita di internet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Firebase deploy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