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5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CE2A2-1BB3-42CC-9870-8E3EFAE705D4}" v="356" dt="2022-12-29T02:45:51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AD5193-BC7D-7D03-AFAC-044691756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52C7E66-55D9-A327-98B9-D8AA54CC2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A23720-F173-7A56-53D0-FB6F129A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8CBEC6-589F-1893-0AA5-19FAB7E9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BCF44A-5FC4-BEC2-F264-C07C1F7F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62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9A8CCB-D4C9-6209-BBCE-AD6B8572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203F621-6BC9-6A24-412C-40C7C5361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7BB9F7-742F-8945-9D7E-14441E0D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D967BC-A3EB-678F-1EBA-244663C6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BDDBA5-C687-E886-82AC-67ECA84D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80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5B06B23-756C-CF12-70B4-634528C1E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0382145-5FBE-4E87-9836-AF499A909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7CECF1-A9FD-18CC-71B0-EF3DFFF8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A7A6B-CC42-D5EE-DD82-64C62E80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E3223D-344D-DCF7-28E3-3E0A0B88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5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82E468-AE38-DEAD-9C76-01E2C67F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315A7-3396-A9C3-B2F3-ECEAB076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686C6F-C59A-AF6D-F36E-604351B8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425D4B-CA5D-1FE2-58C3-53BF25F1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36AB4C-483F-2891-ADCF-CE49B961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8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76CBD4-92F3-6DA7-B0A1-B293FAAB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5ED5B6-FF11-EFFB-651D-3F2A766C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B3F9CD-8F70-0D8C-8160-91D3DBE6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63B77E-2D52-AE3B-7083-6204A73C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501F1D-86B9-B455-F456-4675E7FF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26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0FD057-1F27-ABCE-F26B-08CC7D26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375B6E-286F-0862-DF84-1A6FFCA5D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EA1B15-91D6-2A4D-DA38-2813BA0D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ED7936-EF2D-C92F-9E58-0B752A00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D743A7-0C02-7584-4E17-F0DF6EDC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A264C6-C4AB-A4ED-9571-BFEFD1D1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15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8AF18B-AE34-5F20-0E10-35E5C4FD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CB9E90-F68A-A7E9-1895-801B460E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C0173E-AEC1-5BDF-1D3F-BF55FC30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2B813B7-004F-479E-EF99-A6FB8F447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DD9B2CB-E48B-C250-3225-DB9BBE75F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D444F19-8099-4C11-BBF1-32FDF303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EF64F74-9F0F-EF07-0B05-9D72C7AE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C9D6E79-C482-D255-BCD7-45E91B23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9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FAE2F-E4A0-57A3-7FB9-5E3CDC6B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B8ED015-590E-4F85-3169-CB6A2E45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FE7CEC6-F155-C41E-D102-61CB9EC6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BBAEF1A-505E-5BDE-8BA9-21C8166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25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DA5F164-0150-E1A8-E933-E48035D0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3B2D144-2BBA-3A91-0C8E-76093E0D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842311B-AA4B-DECC-DA0A-781D7EF4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3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B20D47-DB66-84D7-4DFE-29D848C1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B4C5B0-A370-F34E-0ACD-06F76AD5F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C47D641-8723-B3A5-DFCD-1FE558CAD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9F4BF1-9E94-CE53-059E-FE92D7D8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A28A563-4264-6EFE-4388-90BBBAD2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858C72-43B5-20E3-11D5-F995F882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12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0C018A-D27F-CBAB-8696-080C9D88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39796F3-17A6-0EF5-B831-FD2D44C79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236D9C7-B65E-673F-B3FA-1AE0A79E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DB2AFB-9D73-34AF-6DDE-83C70C30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62BA59-C538-5A28-FE9B-17270C6C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29D7FD2-5BDD-5357-7268-E7DAF56A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04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A2D3A18-F421-FACF-7FE6-FF10D26B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0EED4-0270-F535-57CF-DED4DF98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C8C637-D190-2EBA-0820-39A26B75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F3F2-1335-4E8D-95FD-567DAC87448E}" type="datetimeFigureOut">
              <a:rPr lang="tr-TR" smtClean="0"/>
              <a:t>28.12.2022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196EA4-A2C5-D58D-81FA-A677C356B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1BCC52-80FA-4746-B511-82AE549C9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ED0D-B8DF-4962-B8E4-32E0A9B9C2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97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Boş telefon seyretmek için kişi">
            <a:extLst>
              <a:ext uri="{FF2B5EF4-FFF2-40B4-BE49-F238E27FC236}">
                <a16:creationId xmlns:a16="http://schemas.microsoft.com/office/drawing/2014/main" id="{6A5C069B-E4FF-BA71-BEDE-DBA334E40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5" r="484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D8F1BB2-FA95-E58C-30C5-3DDDA26F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tr-TR" sz="4800" b="1"/>
              <a:t>HİBRİT UYGULAMA GELİŞTİRME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3987B78-8112-8DD4-9773-26766CBCD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826458"/>
          </a:xfrm>
        </p:spPr>
        <p:txBody>
          <a:bodyPr>
            <a:normAutofit/>
          </a:bodyPr>
          <a:lstStyle/>
          <a:p>
            <a:pPr algn="l"/>
            <a:endParaRPr lang="tr-TR" sz="500" dirty="0"/>
          </a:p>
          <a:p>
            <a:pPr algn="l"/>
            <a:r>
              <a:rPr lang="tr-TR" dirty="0"/>
              <a:t>PROJE KONUSU:TO-DO LIST </a:t>
            </a:r>
          </a:p>
          <a:p>
            <a:pPr algn="l"/>
            <a:endParaRPr lang="tr-TR" sz="500" dirty="0"/>
          </a:p>
          <a:p>
            <a:pPr algn="l"/>
            <a:endParaRPr lang="tr-TR" sz="500" dirty="0"/>
          </a:p>
          <a:p>
            <a:pPr algn="l"/>
            <a:endParaRPr lang="tr-TR" sz="500" dirty="0"/>
          </a:p>
          <a:p>
            <a:pPr algn="l"/>
            <a:r>
              <a:rPr lang="tr-TR" dirty="0"/>
              <a:t>GRUP 5 </a:t>
            </a:r>
          </a:p>
          <a:p>
            <a:pPr algn="l"/>
            <a:endParaRPr lang="tr-TR" sz="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52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4647B8-E337-F6DD-50D5-36748DE6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Kodlama</a:t>
            </a:r>
            <a:br>
              <a:rPr lang="en-US" sz="3600" kern="1200">
                <a:latin typeface="+mj-lt"/>
                <a:ea typeface="+mj-ea"/>
                <a:cs typeface="+mj-cs"/>
              </a:rPr>
            </a:br>
            <a:r>
              <a:rPr lang="en-US" sz="3600" kern="1200">
                <a:latin typeface="+mj-lt"/>
                <a:ea typeface="+mj-ea"/>
                <a:cs typeface="+mj-cs"/>
              </a:rPr>
              <a:t>Dialogbox-2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C4061A7-5DD8-884F-508C-A7FA309B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cs typeface="Calibri"/>
              </a:rPr>
              <a:t>Uygulamamızdaki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görevleri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yazıp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kaydetiğimiz</a:t>
            </a:r>
            <a:r>
              <a:rPr lang="en-US" sz="1800" dirty="0">
                <a:cs typeface="Calibri"/>
              </a:rPr>
              <a:t> box </a:t>
            </a:r>
            <a:r>
              <a:rPr lang="en-US" sz="1800" dirty="0" err="1">
                <a:cs typeface="Calibri"/>
              </a:rPr>
              <a:t>taki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tuşlar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ve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görevlerinin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bulunduğu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fonksiyonlarımız</a:t>
            </a:r>
            <a:endParaRPr lang="en-US" sz="18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B7B8CAF-9E52-5200-767A-8740F1572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r="23046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06158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70254-0B44-DD61-B09F-44809C02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tr-TR" sz="3600" dirty="0"/>
              <a:t>Kodlama</a:t>
            </a:r>
            <a:br>
              <a:rPr lang="tr-TR" sz="3600" dirty="0"/>
            </a:br>
            <a:r>
              <a:rPr lang="tr-TR" sz="3600" dirty="0"/>
              <a:t>Home_page-1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1184D1-5F4E-68B8-FA67-964480606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cs typeface="Calibri"/>
              </a:rPr>
              <a:t>Kullandığımız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kütüphanelerin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veri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tabanının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tanımlandığı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ve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uygulamanın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yapsını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oluşturan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sayfamız</a:t>
            </a:r>
            <a:endParaRPr lang="en-US" sz="18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39873ED-01C2-A56C-428E-2A4D184C9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664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2905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FA2BD-B153-E708-56AE-BA85E1B2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tr-TR" sz="3600" dirty="0"/>
              <a:t>Kodlama</a:t>
            </a:r>
            <a:br>
              <a:rPr lang="tr-TR" sz="3600" dirty="0"/>
            </a:br>
            <a:r>
              <a:rPr lang="tr-TR" sz="3600" dirty="0"/>
              <a:t>Home_page-2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36D576-BF5F-5A88-8093-9F07E1CD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cs typeface="Calibri"/>
              </a:rPr>
              <a:t>Tamamlanmış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görevler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için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tıklanan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kutuların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kontrolünün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yapıldığı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ve</a:t>
            </a:r>
            <a:r>
              <a:rPr lang="en-US" sz="1800" dirty="0">
                <a:cs typeface="Calibri"/>
              </a:rPr>
              <a:t> yeni </a:t>
            </a:r>
            <a:r>
              <a:rPr lang="en-US" sz="1800" dirty="0" err="1">
                <a:cs typeface="Calibri"/>
              </a:rPr>
              <a:t>görevlerin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kayıt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edildiği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sayfamız</a:t>
            </a:r>
            <a:endParaRPr lang="en-US" sz="18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F7AB534-2210-CA2D-0ED8-9771E4592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6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0445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22CA04-09C0-67DF-957C-72EFE3FF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tr-TR" sz="3600" dirty="0"/>
              <a:t>Kodlama</a:t>
            </a:r>
            <a:br>
              <a:rPr lang="tr-TR" sz="3600" dirty="0"/>
            </a:br>
            <a:r>
              <a:rPr lang="tr-TR" sz="3600" dirty="0"/>
              <a:t>Home_page-3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B447EF-485D-47BC-345D-95D45829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Yeni </a:t>
            </a:r>
            <a:r>
              <a:rPr lang="en-US" sz="1800" dirty="0" err="1">
                <a:cs typeface="Calibri"/>
              </a:rPr>
              <a:t>bir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görev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oluşturmak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için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kullandığımız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butonumuzun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fonksiyonu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ve</a:t>
            </a:r>
            <a:r>
              <a:rPr lang="en-US" sz="1800" dirty="0">
                <a:cs typeface="Calibri"/>
              </a:rPr>
              <a:t> var </a:t>
            </a:r>
            <a:r>
              <a:rPr lang="en-US" sz="1800" dirty="0" err="1">
                <a:cs typeface="Calibri"/>
              </a:rPr>
              <a:t>olan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bir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görevi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silmek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için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kullandığımız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fonksiyon</a:t>
            </a:r>
            <a:endParaRPr lang="en-US" sz="18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4EC0D3C-EDC4-1ADD-6E78-593746E4F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83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68101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6ADB8E-614F-B5AF-8EC3-BDEAE139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tr-TR" sz="3600" dirty="0"/>
              <a:t>Kodlama</a:t>
            </a:r>
            <a:br>
              <a:rPr lang="tr-TR" sz="3600" dirty="0"/>
            </a:br>
            <a:r>
              <a:rPr lang="tr-TR" sz="3600" dirty="0"/>
              <a:t>Home_page-4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5F1BC9-FFA8-4B0E-CEE5-EC0B5E2F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cs typeface="Calibri"/>
              </a:rPr>
              <a:t>Uygulamadaki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yerleşim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düzeninin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yapıldığı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ve</a:t>
            </a:r>
            <a:r>
              <a:rPr lang="en-US" sz="1800" dirty="0">
                <a:cs typeface="Calibri"/>
              </a:rPr>
              <a:t>  </a:t>
            </a:r>
            <a:r>
              <a:rPr lang="en-US" sz="1800" dirty="0" err="1">
                <a:cs typeface="Calibri"/>
              </a:rPr>
              <a:t>arka</a:t>
            </a:r>
            <a:r>
              <a:rPr lang="en-US" sz="1800" dirty="0">
                <a:cs typeface="Calibri"/>
              </a:rPr>
              <a:t> plan </a:t>
            </a:r>
            <a:r>
              <a:rPr lang="en-US" sz="1800" dirty="0" err="1">
                <a:cs typeface="Calibri"/>
              </a:rPr>
              <a:t>renkleri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gibi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kozmetik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işlerin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yapıldığı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kısım</a:t>
            </a:r>
            <a:endParaRPr lang="en-US" sz="18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CF4D092-FC1C-9196-5F1E-215C203D8D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95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0071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36D44C-415A-84D8-4864-9CB8857F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tr-TR" sz="3600" dirty="0"/>
              <a:t>Kodlama</a:t>
            </a:r>
            <a:br>
              <a:rPr lang="tr-TR" sz="3600" dirty="0"/>
            </a:br>
            <a:r>
              <a:rPr lang="tr-TR" sz="3600"/>
              <a:t>Main.dart</a:t>
            </a:r>
            <a:endParaRPr lang="tr-TR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760454-EEFC-F2F7-4830-DA717A80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cs typeface="Calibri"/>
              </a:rPr>
              <a:t>Uygulamanın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yapısını</a:t>
            </a:r>
            <a:r>
              <a:rPr lang="en-US" sz="1800" dirty="0">
                <a:cs typeface="Calibri"/>
              </a:rPr>
              <a:t>  </a:t>
            </a:r>
            <a:r>
              <a:rPr lang="en-US" sz="1800" dirty="0" err="1">
                <a:cs typeface="Calibri"/>
              </a:rPr>
              <a:t>oluşturan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sayfamız</a:t>
            </a:r>
            <a:endParaRPr lang="en-US" sz="18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5AAC9B5-C994-EFD6-C5CD-3CDFB5EB4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8856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B08080-725B-9CAD-0006-5E569A5B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tr-TR" sz="3600" dirty="0"/>
              <a:t>Kodlama</a:t>
            </a:r>
            <a:br>
              <a:rPr lang="tr-TR" sz="3600" dirty="0"/>
            </a:br>
            <a:r>
              <a:rPr lang="tr-TR" sz="3600" dirty="0"/>
              <a:t>Sil butonu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E2833D-1E26-655C-A5B1-44373FBAF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Slider </a:t>
            </a:r>
            <a:r>
              <a:rPr lang="en-US" sz="1800" dirty="0" err="1">
                <a:cs typeface="Calibri"/>
              </a:rPr>
              <a:t>şeklinde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olan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sil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butonunun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fonksiyonu</a:t>
            </a:r>
            <a:r>
              <a:rPr lang="en-US" sz="1800" dirty="0">
                <a:cs typeface="Calibri"/>
              </a:rPr>
              <a:t> </a:t>
            </a:r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5DC2260-245D-8FAB-8A8C-3615F3F37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907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821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FB5A67-5F1E-0A1A-94CB-2E0FFB7A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Dinlediğiniz için teşekkürler.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kişi, iç mekan, duvar, yer içeren bir resim&#10;&#10;Açıklama otomatik olarak oluşturuldu">
            <a:extLst>
              <a:ext uri="{FF2B5EF4-FFF2-40B4-BE49-F238E27FC236}">
                <a16:creationId xmlns:a16="http://schemas.microsoft.com/office/drawing/2014/main" id="{08B3ED10-F142-9CF1-AF2A-97E281494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7" r="987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642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F8B846E-1FB1-30D3-F8E4-BD246CAB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HAZIRLAYANLAR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7EAEB74-760E-D5E0-3D9F-3053ABA3A753}"/>
              </a:ext>
            </a:extLst>
          </p:cNvPr>
          <p:cNvSpPr txBox="1"/>
          <p:nvPr/>
        </p:nvSpPr>
        <p:spPr>
          <a:xfrm>
            <a:off x="6950246" y="1604747"/>
            <a:ext cx="203013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tr-TR" sz="2800"/>
          </a:p>
          <a:p>
            <a:pPr>
              <a:spcAft>
                <a:spcPts val="600"/>
              </a:spcAft>
            </a:pPr>
            <a:endParaRPr lang="tr-TR"/>
          </a:p>
        </p:txBody>
      </p:sp>
      <p:graphicFrame>
        <p:nvGraphicFramePr>
          <p:cNvPr id="11" name="Tablo 11">
            <a:extLst>
              <a:ext uri="{FF2B5EF4-FFF2-40B4-BE49-F238E27FC236}">
                <a16:creationId xmlns:a16="http://schemas.microsoft.com/office/drawing/2014/main" id="{963B625B-F787-F0A3-242D-62468428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79342"/>
              </p:ext>
            </p:extLst>
          </p:nvPr>
        </p:nvGraphicFramePr>
        <p:xfrm>
          <a:off x="5320996" y="1002349"/>
          <a:ext cx="6274297" cy="485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955">
                  <a:extLst>
                    <a:ext uri="{9D8B030D-6E8A-4147-A177-3AD203B41FA5}">
                      <a16:colId xmlns:a16="http://schemas.microsoft.com/office/drawing/2014/main" val="2918594904"/>
                    </a:ext>
                  </a:extLst>
                </a:gridCol>
                <a:gridCol w="2124342">
                  <a:extLst>
                    <a:ext uri="{9D8B030D-6E8A-4147-A177-3AD203B41FA5}">
                      <a16:colId xmlns:a16="http://schemas.microsoft.com/office/drawing/2014/main" val="1351104163"/>
                    </a:ext>
                  </a:extLst>
                </a:gridCol>
              </a:tblGrid>
              <a:tr h="539256">
                <a:tc>
                  <a:txBody>
                    <a:bodyPr/>
                    <a:lstStyle/>
                    <a:p>
                      <a:r>
                        <a:rPr lang="tr-TR" sz="2400"/>
                        <a:t>İSİM-SOYİSİM</a:t>
                      </a:r>
                    </a:p>
                  </a:txBody>
                  <a:tcPr marL="122558" marR="122558" marT="61279" marB="61279"/>
                </a:tc>
                <a:tc>
                  <a:txBody>
                    <a:bodyPr/>
                    <a:lstStyle/>
                    <a:p>
                      <a:r>
                        <a:rPr lang="tr-TR" sz="2400"/>
                        <a:t>NUMARA</a:t>
                      </a:r>
                    </a:p>
                  </a:txBody>
                  <a:tcPr marL="122558" marR="122558" marT="61279" marB="61279"/>
                </a:tc>
                <a:extLst>
                  <a:ext uri="{0D108BD9-81ED-4DB2-BD59-A6C34878D82A}">
                    <a16:rowId xmlns:a16="http://schemas.microsoft.com/office/drawing/2014/main" val="2595420205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r>
                        <a:rPr lang="tr-TR" sz="2400" dirty="0"/>
                        <a:t>Hatice Aksoy</a:t>
                      </a:r>
                    </a:p>
                  </a:txBody>
                  <a:tcPr marL="122558" marR="122558" marT="61279" marB="61279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1216829021</a:t>
                      </a:r>
                    </a:p>
                  </a:txBody>
                  <a:tcPr marL="122558" marR="122558" marT="61279" marB="61279"/>
                </a:tc>
                <a:extLst>
                  <a:ext uri="{0D108BD9-81ED-4DB2-BD59-A6C34878D82A}">
                    <a16:rowId xmlns:a16="http://schemas.microsoft.com/office/drawing/2014/main" val="3318629394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/>
                        <a:t>Mehmet Çoşkun</a:t>
                      </a:r>
                    </a:p>
                  </a:txBody>
                  <a:tcPr marL="122558" marR="122558" marT="61279" marB="612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/>
                        <a:t>1206829027</a:t>
                      </a:r>
                    </a:p>
                  </a:txBody>
                  <a:tcPr marL="122558" marR="122558" marT="61279" marB="61279"/>
                </a:tc>
                <a:extLst>
                  <a:ext uri="{0D108BD9-81ED-4DB2-BD59-A6C34878D82A}">
                    <a16:rowId xmlns:a16="http://schemas.microsoft.com/office/drawing/2014/main" val="3979128023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/>
                        <a:t>Tuna Musab Meriç Altınbaş</a:t>
                      </a:r>
                    </a:p>
                  </a:txBody>
                  <a:tcPr marL="122558" marR="122558" marT="61279" marB="612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/>
                        <a:t>1206829068</a:t>
                      </a:r>
                    </a:p>
                  </a:txBody>
                  <a:tcPr marL="122558" marR="122558" marT="61279" marB="61279"/>
                </a:tc>
                <a:extLst>
                  <a:ext uri="{0D108BD9-81ED-4DB2-BD59-A6C34878D82A}">
                    <a16:rowId xmlns:a16="http://schemas.microsoft.com/office/drawing/2014/main" val="1067570478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/>
                        <a:t>Kübra Eken</a:t>
                      </a:r>
                    </a:p>
                  </a:txBody>
                  <a:tcPr marL="122558" marR="122558" marT="61279" marB="6127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/>
                        <a:t>1216829076</a:t>
                      </a:r>
                    </a:p>
                  </a:txBody>
                  <a:tcPr marL="122558" marR="122558" marT="61279" marB="61279"/>
                </a:tc>
                <a:extLst>
                  <a:ext uri="{0D108BD9-81ED-4DB2-BD59-A6C34878D82A}">
                    <a16:rowId xmlns:a16="http://schemas.microsoft.com/office/drawing/2014/main" val="2394266642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/>
                        <a:t>Alp Saydık      </a:t>
                      </a:r>
                    </a:p>
                  </a:txBody>
                  <a:tcPr marL="122558" marR="122558" marT="61279" marB="61279"/>
                </a:tc>
                <a:tc>
                  <a:txBody>
                    <a:bodyPr/>
                    <a:lstStyle/>
                    <a:p>
                      <a:r>
                        <a:rPr lang="tr-TR" sz="2400"/>
                        <a:t>1196829056</a:t>
                      </a:r>
                    </a:p>
                  </a:txBody>
                  <a:tcPr marL="122558" marR="122558" marT="61279" marB="61279"/>
                </a:tc>
                <a:extLst>
                  <a:ext uri="{0D108BD9-81ED-4DB2-BD59-A6C34878D82A}">
                    <a16:rowId xmlns:a16="http://schemas.microsoft.com/office/drawing/2014/main" val="163046069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/>
                        <a:t>Yunus Emre Avcıoğlu</a:t>
                      </a:r>
                    </a:p>
                  </a:txBody>
                  <a:tcPr marL="122558" marR="122558" marT="61279" marB="61279"/>
                </a:tc>
                <a:tc>
                  <a:txBody>
                    <a:bodyPr/>
                    <a:lstStyle/>
                    <a:p>
                      <a:r>
                        <a:rPr lang="tr-TR" sz="2400"/>
                        <a:t>1206829072</a:t>
                      </a:r>
                    </a:p>
                  </a:txBody>
                  <a:tcPr marL="122558" marR="122558" marT="61279" marB="61279"/>
                </a:tc>
                <a:extLst>
                  <a:ext uri="{0D108BD9-81ED-4DB2-BD59-A6C34878D82A}">
                    <a16:rowId xmlns:a16="http://schemas.microsoft.com/office/drawing/2014/main" val="2350563388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/>
                        <a:t>Ahmet Şenyiğit</a:t>
                      </a:r>
                    </a:p>
                  </a:txBody>
                  <a:tcPr marL="122558" marR="122558" marT="61279" marB="61279"/>
                </a:tc>
                <a:tc>
                  <a:txBody>
                    <a:bodyPr/>
                    <a:lstStyle/>
                    <a:p>
                      <a:r>
                        <a:rPr lang="tr-TR" sz="2400"/>
                        <a:t>1216829060</a:t>
                      </a:r>
                    </a:p>
                  </a:txBody>
                  <a:tcPr marL="122558" marR="122558" marT="61279" marB="61279"/>
                </a:tc>
                <a:extLst>
                  <a:ext uri="{0D108BD9-81ED-4DB2-BD59-A6C34878D82A}">
                    <a16:rowId xmlns:a16="http://schemas.microsoft.com/office/drawing/2014/main" val="1020154619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/>
                        <a:t>Fırat Tunçel</a:t>
                      </a:r>
                    </a:p>
                  </a:txBody>
                  <a:tcPr marL="122558" marR="122558" marT="61279" marB="61279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1206829042</a:t>
                      </a:r>
                    </a:p>
                  </a:txBody>
                  <a:tcPr marL="122558" marR="122558" marT="61279" marB="61279"/>
                </a:tc>
                <a:extLst>
                  <a:ext uri="{0D108BD9-81ED-4DB2-BD59-A6C34878D82A}">
                    <a16:rowId xmlns:a16="http://schemas.microsoft.com/office/drawing/2014/main" val="406880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9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B8665-E97D-D50F-5640-968A143D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Tasarım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02F0A7-52A8-A681-8283-64B8B2DB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tr-TR" sz="1800"/>
              <a:t>Gözüken sayfa uygulamanın ana ekranıdır.</a:t>
            </a:r>
          </a:p>
          <a:p>
            <a:r>
              <a:rPr lang="tr-TR" sz="1800"/>
              <a:t>Sağ alt köşede ki «+» işareti sayesinde görev eklemesi yapılır.</a:t>
            </a:r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75F7C0D-AB51-23EC-7F0E-55BDCDC13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96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DE1D22-E3DF-49EB-5FB9-EA74D870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Tasarım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D8FF3D-D9D5-709B-A206-77BE5CC31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>
                    <a:alpha val="60000"/>
                  </a:schemeClr>
                </a:solidFill>
              </a:rPr>
              <a:t>«+» simgesine tıklandığında gelen görev kaydetme kısmı.</a:t>
            </a:r>
          </a:p>
          <a:p>
            <a:r>
              <a:rPr lang="tr-TR" sz="2000" dirty="0">
                <a:solidFill>
                  <a:schemeClr val="bg1">
                    <a:alpha val="60000"/>
                  </a:schemeClr>
                </a:solidFill>
              </a:rPr>
              <a:t>«Görev Ekle» yazan bölüme yapılacak olan görev girilir.</a:t>
            </a:r>
          </a:p>
          <a:p>
            <a:r>
              <a:rPr lang="tr-TR" sz="2000" dirty="0">
                <a:solidFill>
                  <a:schemeClr val="bg1">
                    <a:alpha val="60000"/>
                  </a:schemeClr>
                </a:solidFill>
              </a:rPr>
              <a:t>«Kaydet» görevi kayıt eder</a:t>
            </a:r>
          </a:p>
          <a:p>
            <a:endParaRPr lang="tr-TR" sz="2000" dirty="0">
              <a:solidFill>
                <a:schemeClr val="bg1">
                  <a:alpha val="60000"/>
                </a:schemeClr>
              </a:solidFill>
            </a:endParaRPr>
          </a:p>
          <a:p>
            <a:endParaRPr lang="tr-TR" sz="2000" dirty="0">
              <a:solidFill>
                <a:schemeClr val="bg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B6025E4-BFB4-75DA-98E8-60DBB0477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48" y="643469"/>
            <a:ext cx="2785531" cy="5571062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97F3EA44-0D8F-81BB-630F-50F6F5EEF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12" y="643469"/>
            <a:ext cx="2785531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7619DC-243A-2F23-56F2-761D367E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Tasarım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6CCDB8-CAB7-08E9-8180-E00A1042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>
                    <a:alpha val="60000"/>
                  </a:schemeClr>
                </a:solidFill>
              </a:rPr>
              <a:t>Kayıt edilen görev anasayfada bu şekilde gözükür.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020A64E-57F9-8E18-2731-619E0B4F8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80" y="643469"/>
            <a:ext cx="2785531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2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F28FD5-EBB4-CF05-AEF3-7D4EFB0D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Tasarım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5D0F2A-436F-AD11-A491-9B14D1D3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tr-TR" sz="2000">
                <a:solidFill>
                  <a:schemeClr val="bg1">
                    <a:alpha val="60000"/>
                  </a:schemeClr>
                </a:solidFill>
              </a:rPr>
              <a:t>Checkbox</a:t>
            </a:r>
            <a:r>
              <a:rPr lang="tr-TR" sz="2000" dirty="0">
                <a:solidFill>
                  <a:schemeClr val="bg1">
                    <a:alpha val="60000"/>
                  </a:schemeClr>
                </a:solidFill>
              </a:rPr>
              <a:t> işaretlendiğinde uygulama bunu görev tamamlandı olarak algılar ve görevin üzerini çizer.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C7D375D-A2D7-E612-D6E6-61A06DE0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80" y="643469"/>
            <a:ext cx="2785531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1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3F0D482-1BD8-0F40-5A96-21375415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Tasarım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19AAB8-55C7-057E-D875-7CBC2FB2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tr-TR" sz="2000">
                <a:solidFill>
                  <a:schemeClr val="bg1">
                    <a:alpha val="60000"/>
                  </a:schemeClr>
                </a:solidFill>
              </a:rPr>
              <a:t>Tamamlanan görevlerin üstü çizili kalmasını istemiyorsak da bunun için bir silme butonu var.</a:t>
            </a:r>
          </a:p>
          <a:p>
            <a:r>
              <a:rPr lang="tr-TR" sz="2000">
                <a:solidFill>
                  <a:schemeClr val="bg1">
                    <a:alpha val="60000"/>
                  </a:schemeClr>
                </a:solidFill>
              </a:rPr>
              <a:t>Silme butonuna sola kaydırarak ulaşılabilir.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4751F87-F722-20AB-4849-3D9C52DC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80" y="643469"/>
            <a:ext cx="2785531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1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D84E845-2864-0125-B3A6-2A897350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Kodlama </a:t>
            </a:r>
            <a:endParaRPr lang="en-US" sz="3600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16BE95E-5142-7148-A89F-784B6D73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cs typeface="Calibri"/>
              </a:rPr>
              <a:t>Uygulamamızı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açtığımız</a:t>
            </a:r>
            <a:r>
              <a:rPr lang="en-US" sz="1800" dirty="0">
                <a:cs typeface="Calibri"/>
              </a:rPr>
              <a:t> zaman </a:t>
            </a:r>
            <a:r>
              <a:rPr lang="en-US" sz="1800" dirty="0" err="1">
                <a:cs typeface="Calibri"/>
              </a:rPr>
              <a:t>uygulamanın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veri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tabanında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olan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verileri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getirmesi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için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kullanınlan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fonksiyonumuz</a:t>
            </a:r>
            <a:endParaRPr lang="en-US" sz="18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 descr="metin içeren bir resim&#10;&#10;Açıklama otomatik olarak oluşturuldu">
            <a:extLst>
              <a:ext uri="{FF2B5EF4-FFF2-40B4-BE49-F238E27FC236}">
                <a16:creationId xmlns:a16="http://schemas.microsoft.com/office/drawing/2014/main" id="{5EBB57D9-011A-CE57-212A-563DB24238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655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4986BE-6CEE-D15B-4B4B-0C96ACC3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tr-TR" sz="3600" dirty="0"/>
              <a:t>Kodlama</a:t>
            </a:r>
            <a:br>
              <a:rPr lang="tr-TR" sz="3600" dirty="0"/>
            </a:br>
            <a:r>
              <a:rPr lang="tr-TR" sz="3600" dirty="0"/>
              <a:t>Dialogbox-1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591265-6156-7201-BD05-BD7EFEC5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tr-TR" sz="1800" dirty="0"/>
              <a:t>Kullanılan Kütüphaneler:</a:t>
            </a:r>
          </a:p>
          <a:p>
            <a:r>
              <a:rPr lang="tr-TR" sz="1800" dirty="0" err="1"/>
              <a:t>material.dart</a:t>
            </a:r>
            <a:endParaRPr lang="tr-TR" sz="1800" dirty="0"/>
          </a:p>
          <a:p>
            <a:r>
              <a:rPr lang="tr-TR" sz="1800" dirty="0" err="1"/>
              <a:t>my_button.dart</a:t>
            </a:r>
            <a:endParaRPr lang="tr-TR" sz="1800" dirty="0"/>
          </a:p>
          <a:p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47C56A3-26D3-1D76-1759-50BA9BFFD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 r="-1" b="400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780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186</Words>
  <Application>Microsoft Office PowerPoint</Application>
  <PresentationFormat>Geniş ekran</PresentationFormat>
  <Paragraphs>56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Office Teması</vt:lpstr>
      <vt:lpstr>HİBRİT UYGULAMA GELİŞTİRME</vt:lpstr>
      <vt:lpstr>HAZIRLAYANLAR</vt:lpstr>
      <vt:lpstr>Tasarım </vt:lpstr>
      <vt:lpstr>Tasarım</vt:lpstr>
      <vt:lpstr>Tasarım</vt:lpstr>
      <vt:lpstr>Tasarım</vt:lpstr>
      <vt:lpstr>Tasarım</vt:lpstr>
      <vt:lpstr>Kodlama </vt:lpstr>
      <vt:lpstr>Kodlama Dialogbox-1</vt:lpstr>
      <vt:lpstr>Kodlama Dialogbox-2</vt:lpstr>
      <vt:lpstr>Kodlama Home_page-1</vt:lpstr>
      <vt:lpstr>Kodlama Home_page-2</vt:lpstr>
      <vt:lpstr>Kodlama Home_page-3</vt:lpstr>
      <vt:lpstr>Kodlama Home_page-4</vt:lpstr>
      <vt:lpstr>Kodlama Main.dart</vt:lpstr>
      <vt:lpstr>Kodlama Sil butonu</vt:lpstr>
      <vt:lpstr>Dinlediğiniz için teşekkürler.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HİBRİT UYGULAMA GELİŞTİRME</dc:title>
  <dc:creator>mehmet çoşkun</dc:creator>
  <cp:lastModifiedBy>mehmet çoşkun</cp:lastModifiedBy>
  <cp:revision>95</cp:revision>
  <dcterms:created xsi:type="dcterms:W3CDTF">2022-12-26T17:16:49Z</dcterms:created>
  <dcterms:modified xsi:type="dcterms:W3CDTF">2022-12-29T02:45:53Z</dcterms:modified>
</cp:coreProperties>
</file>