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5" r:id="rId3"/>
    <p:sldId id="276" r:id="rId4"/>
    <p:sldId id="277" r:id="rId5"/>
    <p:sldId id="27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0" d="100"/>
          <a:sy n="80" d="100"/>
        </p:scale>
        <p:origin x="58" y="1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8EB496-3D76-4D4C-A237-411F17DE992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344ED56-66AE-4630-BA6D-0686418DD1AA}">
      <dgm:prSet/>
      <dgm:spPr/>
      <dgm:t>
        <a:bodyPr/>
        <a:lstStyle/>
        <a:p>
          <a:r>
            <a:rPr lang="es-AR">
              <a:solidFill>
                <a:schemeClr val="bg1"/>
              </a:solidFill>
            </a:rPr>
            <a:t>Realizar una aplicación móvil que pueda procesar diferentes </a:t>
          </a:r>
          <a:r>
            <a:rPr lang="es-AR" err="1">
              <a:solidFill>
                <a:schemeClr val="bg1"/>
              </a:solidFill>
            </a:rPr>
            <a:t>tracks</a:t>
          </a:r>
          <a:r>
            <a:rPr lang="es-AR">
              <a:solidFill>
                <a:schemeClr val="bg1"/>
              </a:solidFill>
            </a:rPr>
            <a:t> de audio para que se perciban provenientes de distintos lugares en el espacio, y luego mezclarlos para su reproducción.</a:t>
          </a:r>
          <a:endParaRPr lang="en-US">
            <a:solidFill>
              <a:schemeClr val="bg1"/>
            </a:solidFill>
          </a:endParaRPr>
        </a:p>
      </dgm:t>
    </dgm:pt>
    <dgm:pt modelId="{78971F92-56B1-4F6B-BE2D-FDAD5A7458E4}" type="parTrans" cxnId="{B9884DDB-202F-4A67-9C64-426BEC2BEDB5}">
      <dgm:prSet/>
      <dgm:spPr/>
      <dgm:t>
        <a:bodyPr/>
        <a:lstStyle/>
        <a:p>
          <a:endParaRPr lang="en-US"/>
        </a:p>
      </dgm:t>
    </dgm:pt>
    <dgm:pt modelId="{5292F140-2437-44F6-9825-5CFD8A19052A}" type="sibTrans" cxnId="{B9884DDB-202F-4A67-9C64-426BEC2BEDB5}">
      <dgm:prSet/>
      <dgm:spPr/>
      <dgm:t>
        <a:bodyPr/>
        <a:lstStyle/>
        <a:p>
          <a:endParaRPr lang="en-US"/>
        </a:p>
      </dgm:t>
    </dgm:pt>
    <dgm:pt modelId="{3561960E-26D2-4A9F-92F2-FD061789E649}">
      <dgm:prSet/>
      <dgm:spPr/>
      <dgm:t>
        <a:bodyPr/>
        <a:lstStyle/>
        <a:p>
          <a:r>
            <a:rPr lang="es-AR">
              <a:solidFill>
                <a:schemeClr val="bg1"/>
              </a:solidFill>
            </a:rPr>
            <a:t>El procesamiento debe responder a los movimientos del usuario en tiempo real, es decir, la posición de donde el usuario percibe que viene el sonido, no debe moverse relativa al usuario (si originalmente estaba a la derecha, y el usuario gira 180°, ahora se escuchará a la izquierda).</a:t>
          </a:r>
          <a:endParaRPr lang="en-US">
            <a:solidFill>
              <a:schemeClr val="bg1"/>
            </a:solidFill>
          </a:endParaRPr>
        </a:p>
      </dgm:t>
    </dgm:pt>
    <dgm:pt modelId="{493AD1D1-802B-47C8-9853-897D7BCCFBC0}" type="parTrans" cxnId="{5EAC7DF5-445F-4E73-8E2F-BB23FA455591}">
      <dgm:prSet/>
      <dgm:spPr/>
      <dgm:t>
        <a:bodyPr/>
        <a:lstStyle/>
        <a:p>
          <a:endParaRPr lang="en-US"/>
        </a:p>
      </dgm:t>
    </dgm:pt>
    <dgm:pt modelId="{A41DD8DC-8897-45CD-B2CE-49041D4C239D}" type="sibTrans" cxnId="{5EAC7DF5-445F-4E73-8E2F-BB23FA455591}">
      <dgm:prSet/>
      <dgm:spPr/>
      <dgm:t>
        <a:bodyPr/>
        <a:lstStyle/>
        <a:p>
          <a:endParaRPr lang="en-US"/>
        </a:p>
      </dgm:t>
    </dgm:pt>
    <dgm:pt modelId="{3DCF662B-2EC2-4FC8-9754-563FDEB09732}">
      <dgm:prSet/>
      <dgm:spPr/>
      <dgm:t>
        <a:bodyPr/>
        <a:lstStyle/>
        <a:p>
          <a:r>
            <a:rPr lang="es-AR">
              <a:solidFill>
                <a:schemeClr val="bg1"/>
              </a:solidFill>
            </a:rPr>
            <a:t>¿Cómo? El procesamiento de audio se realiza con un </a:t>
          </a:r>
          <a:r>
            <a:rPr lang="es-AR" err="1">
              <a:solidFill>
                <a:schemeClr val="bg1"/>
              </a:solidFill>
            </a:rPr>
            <a:t>backend</a:t>
          </a:r>
          <a:r>
            <a:rPr lang="es-AR">
              <a:solidFill>
                <a:schemeClr val="bg1"/>
              </a:solidFill>
            </a:rPr>
            <a:t> en Python que hace uso de </a:t>
          </a:r>
          <a:r>
            <a:rPr lang="es-AR" err="1">
              <a:solidFill>
                <a:schemeClr val="bg1"/>
              </a:solidFill>
            </a:rPr>
            <a:t>databases</a:t>
          </a:r>
          <a:r>
            <a:rPr lang="es-AR">
              <a:solidFill>
                <a:schemeClr val="bg1"/>
              </a:solidFill>
            </a:rPr>
            <a:t> de </a:t>
          </a:r>
          <a:r>
            <a:rPr lang="es-AR" err="1">
              <a:solidFill>
                <a:schemeClr val="bg1"/>
              </a:solidFill>
            </a:rPr>
            <a:t>HRIRs</a:t>
          </a:r>
          <a:r>
            <a:rPr lang="es-AR">
              <a:solidFill>
                <a:schemeClr val="bg1"/>
              </a:solidFill>
            </a:rPr>
            <a:t> (Head </a:t>
          </a:r>
          <a:r>
            <a:rPr lang="es-AR" err="1">
              <a:solidFill>
                <a:schemeClr val="bg1"/>
              </a:solidFill>
            </a:rPr>
            <a:t>Related</a:t>
          </a:r>
          <a:r>
            <a:rPr lang="es-AR">
              <a:solidFill>
                <a:schemeClr val="bg1"/>
              </a:solidFill>
            </a:rPr>
            <a:t> Impulse Responses) ya medidas (por ejemplo: HUTUBS, CIPIC, etc.), guardadas en archivos con formato SOFA. La información del movimiento de la persona y la reproducción del sonido se manejan desde un </a:t>
          </a:r>
          <a:r>
            <a:rPr lang="es-AR" err="1">
              <a:solidFill>
                <a:schemeClr val="bg1"/>
              </a:solidFill>
            </a:rPr>
            <a:t>frontend</a:t>
          </a:r>
          <a:r>
            <a:rPr lang="es-AR">
              <a:solidFill>
                <a:schemeClr val="bg1"/>
              </a:solidFill>
            </a:rPr>
            <a:t>, utilizando </a:t>
          </a:r>
          <a:r>
            <a:rPr lang="es-AR" err="1">
              <a:solidFill>
                <a:schemeClr val="bg1"/>
              </a:solidFill>
            </a:rPr>
            <a:t>Flutter</a:t>
          </a:r>
          <a:r>
            <a:rPr lang="es-AR">
              <a:solidFill>
                <a:schemeClr val="bg1"/>
              </a:solidFill>
            </a:rPr>
            <a:t> (herramienta de desarrollo </a:t>
          </a:r>
          <a:r>
            <a:rPr lang="es-AR" err="1">
              <a:solidFill>
                <a:schemeClr val="bg1"/>
              </a:solidFill>
            </a:rPr>
            <a:t>multipltaforma</a:t>
          </a:r>
          <a:r>
            <a:rPr lang="es-AR">
              <a:solidFill>
                <a:schemeClr val="bg1"/>
              </a:solidFill>
            </a:rPr>
            <a:t> de Google).</a:t>
          </a:r>
          <a:endParaRPr lang="en-US">
            <a:solidFill>
              <a:schemeClr val="bg1"/>
            </a:solidFill>
          </a:endParaRPr>
        </a:p>
      </dgm:t>
    </dgm:pt>
    <dgm:pt modelId="{1B5DD87D-9370-4038-9D68-A1E0DD4C4AA8}" type="parTrans" cxnId="{14923BA3-13DA-4C1F-B203-477E37244180}">
      <dgm:prSet/>
      <dgm:spPr/>
      <dgm:t>
        <a:bodyPr/>
        <a:lstStyle/>
        <a:p>
          <a:endParaRPr lang="en-US"/>
        </a:p>
      </dgm:t>
    </dgm:pt>
    <dgm:pt modelId="{462CDC1D-8210-428B-8E76-76FB3E5AA511}" type="sibTrans" cxnId="{14923BA3-13DA-4C1F-B203-477E37244180}">
      <dgm:prSet/>
      <dgm:spPr/>
      <dgm:t>
        <a:bodyPr/>
        <a:lstStyle/>
        <a:p>
          <a:endParaRPr lang="en-US"/>
        </a:p>
      </dgm:t>
    </dgm:pt>
    <dgm:pt modelId="{6983B080-15F9-463A-B0DB-B9ABA87D6C65}" type="pres">
      <dgm:prSet presAssocID="{A68EB496-3D76-4D4C-A237-411F17DE992C}" presName="root" presStyleCnt="0">
        <dgm:presLayoutVars>
          <dgm:dir/>
          <dgm:resizeHandles val="exact"/>
        </dgm:presLayoutVars>
      </dgm:prSet>
      <dgm:spPr/>
    </dgm:pt>
    <dgm:pt modelId="{DA120758-2E94-4718-9E59-57B516761C90}" type="pres">
      <dgm:prSet presAssocID="{1344ED56-66AE-4630-BA6D-0686418DD1AA}" presName="compNode" presStyleCnt="0"/>
      <dgm:spPr/>
    </dgm:pt>
    <dgm:pt modelId="{91CE4C6D-2FBD-4D7E-A30D-1D3D635CD1A2}" type="pres">
      <dgm:prSet presAssocID="{1344ED56-66AE-4630-BA6D-0686418DD1AA}" presName="bgRect" presStyleLbl="bgShp" presStyleIdx="0" presStyleCnt="3"/>
      <dgm:spPr/>
    </dgm:pt>
    <dgm:pt modelId="{DFC9C7EE-9F30-427F-BE28-6B1E5ED5F90E}" type="pres">
      <dgm:prSet presAssocID="{1344ED56-66AE-4630-BA6D-0686418DD1A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C93DB43-460E-45AB-BDBD-F7CC69D27821}" type="pres">
      <dgm:prSet presAssocID="{1344ED56-66AE-4630-BA6D-0686418DD1AA}" presName="spaceRect" presStyleCnt="0"/>
      <dgm:spPr/>
    </dgm:pt>
    <dgm:pt modelId="{D5CD7591-9723-4E6B-9FA9-EC2E0C674936}" type="pres">
      <dgm:prSet presAssocID="{1344ED56-66AE-4630-BA6D-0686418DD1AA}" presName="parTx" presStyleLbl="revTx" presStyleIdx="0" presStyleCnt="3">
        <dgm:presLayoutVars>
          <dgm:chMax val="0"/>
          <dgm:chPref val="0"/>
        </dgm:presLayoutVars>
      </dgm:prSet>
      <dgm:spPr/>
    </dgm:pt>
    <dgm:pt modelId="{BB000876-323F-4FB0-B9A0-F9AF23919AF1}" type="pres">
      <dgm:prSet presAssocID="{5292F140-2437-44F6-9825-5CFD8A19052A}" presName="sibTrans" presStyleCnt="0"/>
      <dgm:spPr/>
    </dgm:pt>
    <dgm:pt modelId="{0AF73200-1940-4B50-B762-09221A2DB3DA}" type="pres">
      <dgm:prSet presAssocID="{3561960E-26D2-4A9F-92F2-FD061789E649}" presName="compNode" presStyleCnt="0"/>
      <dgm:spPr/>
    </dgm:pt>
    <dgm:pt modelId="{F9A599E9-0B01-4A23-8B6E-449A13984BB8}" type="pres">
      <dgm:prSet presAssocID="{3561960E-26D2-4A9F-92F2-FD061789E649}" presName="bgRect" presStyleLbl="bgShp" presStyleIdx="1" presStyleCnt="3"/>
      <dgm:spPr/>
    </dgm:pt>
    <dgm:pt modelId="{903CB78C-4819-4B6F-A0FD-6735EA58CAD4}" type="pres">
      <dgm:prSet presAssocID="{3561960E-26D2-4A9F-92F2-FD061789E64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ve"/>
        </a:ext>
      </dgm:extLst>
    </dgm:pt>
    <dgm:pt modelId="{335EB446-1C12-48E0-A898-68790E18E249}" type="pres">
      <dgm:prSet presAssocID="{3561960E-26D2-4A9F-92F2-FD061789E649}" presName="spaceRect" presStyleCnt="0"/>
      <dgm:spPr/>
    </dgm:pt>
    <dgm:pt modelId="{A6E61A47-EC06-4D2B-B991-1B80EE46DCA9}" type="pres">
      <dgm:prSet presAssocID="{3561960E-26D2-4A9F-92F2-FD061789E649}" presName="parTx" presStyleLbl="revTx" presStyleIdx="1" presStyleCnt="3">
        <dgm:presLayoutVars>
          <dgm:chMax val="0"/>
          <dgm:chPref val="0"/>
        </dgm:presLayoutVars>
      </dgm:prSet>
      <dgm:spPr/>
    </dgm:pt>
    <dgm:pt modelId="{EA8A2765-FBA0-4B3A-8D6B-5421B4C8BE10}" type="pres">
      <dgm:prSet presAssocID="{A41DD8DC-8897-45CD-B2CE-49041D4C239D}" presName="sibTrans" presStyleCnt="0"/>
      <dgm:spPr/>
    </dgm:pt>
    <dgm:pt modelId="{6FC73527-E487-496F-A746-1525A1F31C94}" type="pres">
      <dgm:prSet presAssocID="{3DCF662B-2EC2-4FC8-9754-563FDEB09732}" presName="compNode" presStyleCnt="0"/>
      <dgm:spPr/>
    </dgm:pt>
    <dgm:pt modelId="{61CC3B3B-3D99-4A83-A016-D4D07A06D006}" type="pres">
      <dgm:prSet presAssocID="{3DCF662B-2EC2-4FC8-9754-563FDEB09732}" presName="bgRect" presStyleLbl="bgShp" presStyleIdx="2" presStyleCnt="3"/>
      <dgm:spPr/>
    </dgm:pt>
    <dgm:pt modelId="{1DE62B42-769C-4F71-A06E-DFEC7B95BF1B}" type="pres">
      <dgm:prSet presAssocID="{3DCF662B-2EC2-4FC8-9754-563FDEB0973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64E23184-B28E-4EA3-BDE8-75D14133C039}" type="pres">
      <dgm:prSet presAssocID="{3DCF662B-2EC2-4FC8-9754-563FDEB09732}" presName="spaceRect" presStyleCnt="0"/>
      <dgm:spPr/>
    </dgm:pt>
    <dgm:pt modelId="{CEEE7968-C052-4CD5-9FFE-1FFFDE07EF41}" type="pres">
      <dgm:prSet presAssocID="{3DCF662B-2EC2-4FC8-9754-563FDEB0973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329450D-4A78-494E-92EC-70E2FBAB612F}" type="presOf" srcId="{1344ED56-66AE-4630-BA6D-0686418DD1AA}" destId="{D5CD7591-9723-4E6B-9FA9-EC2E0C674936}" srcOrd="0" destOrd="0" presId="urn:microsoft.com/office/officeart/2018/2/layout/IconVerticalSolidList"/>
    <dgm:cxn modelId="{72CD5821-EFB4-4AD2-909F-A0FE03D6E70B}" type="presOf" srcId="{A68EB496-3D76-4D4C-A237-411F17DE992C}" destId="{6983B080-15F9-463A-B0DB-B9ABA87D6C65}" srcOrd="0" destOrd="0" presId="urn:microsoft.com/office/officeart/2018/2/layout/IconVerticalSolidList"/>
    <dgm:cxn modelId="{14923BA3-13DA-4C1F-B203-477E37244180}" srcId="{A68EB496-3D76-4D4C-A237-411F17DE992C}" destId="{3DCF662B-2EC2-4FC8-9754-563FDEB09732}" srcOrd="2" destOrd="0" parTransId="{1B5DD87D-9370-4038-9D68-A1E0DD4C4AA8}" sibTransId="{462CDC1D-8210-428B-8E76-76FB3E5AA511}"/>
    <dgm:cxn modelId="{99E283B1-A979-43C3-BDA8-EA50CB8C6C73}" type="presOf" srcId="{3561960E-26D2-4A9F-92F2-FD061789E649}" destId="{A6E61A47-EC06-4D2B-B991-1B80EE46DCA9}" srcOrd="0" destOrd="0" presId="urn:microsoft.com/office/officeart/2018/2/layout/IconVerticalSolidList"/>
    <dgm:cxn modelId="{B9884DDB-202F-4A67-9C64-426BEC2BEDB5}" srcId="{A68EB496-3D76-4D4C-A237-411F17DE992C}" destId="{1344ED56-66AE-4630-BA6D-0686418DD1AA}" srcOrd="0" destOrd="0" parTransId="{78971F92-56B1-4F6B-BE2D-FDAD5A7458E4}" sibTransId="{5292F140-2437-44F6-9825-5CFD8A19052A}"/>
    <dgm:cxn modelId="{1AFB1FE2-5304-463D-AE93-B861E972CF6E}" type="presOf" srcId="{3DCF662B-2EC2-4FC8-9754-563FDEB09732}" destId="{CEEE7968-C052-4CD5-9FFE-1FFFDE07EF41}" srcOrd="0" destOrd="0" presId="urn:microsoft.com/office/officeart/2018/2/layout/IconVerticalSolidList"/>
    <dgm:cxn modelId="{5EAC7DF5-445F-4E73-8E2F-BB23FA455591}" srcId="{A68EB496-3D76-4D4C-A237-411F17DE992C}" destId="{3561960E-26D2-4A9F-92F2-FD061789E649}" srcOrd="1" destOrd="0" parTransId="{493AD1D1-802B-47C8-9853-897D7BCCFBC0}" sibTransId="{A41DD8DC-8897-45CD-B2CE-49041D4C239D}"/>
    <dgm:cxn modelId="{520646C8-CEF8-4CDE-9731-E62476246E6D}" type="presParOf" srcId="{6983B080-15F9-463A-B0DB-B9ABA87D6C65}" destId="{DA120758-2E94-4718-9E59-57B516761C90}" srcOrd="0" destOrd="0" presId="urn:microsoft.com/office/officeart/2018/2/layout/IconVerticalSolidList"/>
    <dgm:cxn modelId="{5A60AA90-8670-440D-8306-C1348423B2AA}" type="presParOf" srcId="{DA120758-2E94-4718-9E59-57B516761C90}" destId="{91CE4C6D-2FBD-4D7E-A30D-1D3D635CD1A2}" srcOrd="0" destOrd="0" presId="urn:microsoft.com/office/officeart/2018/2/layout/IconVerticalSolidList"/>
    <dgm:cxn modelId="{D52AD7F0-5061-4F71-95A0-1F4D526544AF}" type="presParOf" srcId="{DA120758-2E94-4718-9E59-57B516761C90}" destId="{DFC9C7EE-9F30-427F-BE28-6B1E5ED5F90E}" srcOrd="1" destOrd="0" presId="urn:microsoft.com/office/officeart/2018/2/layout/IconVerticalSolidList"/>
    <dgm:cxn modelId="{7DF81F85-570F-4077-B78A-F89EDCAFAE5A}" type="presParOf" srcId="{DA120758-2E94-4718-9E59-57B516761C90}" destId="{5C93DB43-460E-45AB-BDBD-F7CC69D27821}" srcOrd="2" destOrd="0" presId="urn:microsoft.com/office/officeart/2018/2/layout/IconVerticalSolidList"/>
    <dgm:cxn modelId="{A6B64911-01FA-427C-B44D-3760BC2D230D}" type="presParOf" srcId="{DA120758-2E94-4718-9E59-57B516761C90}" destId="{D5CD7591-9723-4E6B-9FA9-EC2E0C674936}" srcOrd="3" destOrd="0" presId="urn:microsoft.com/office/officeart/2018/2/layout/IconVerticalSolidList"/>
    <dgm:cxn modelId="{45C71ED9-78B2-4D7F-B4C3-73705CB9158D}" type="presParOf" srcId="{6983B080-15F9-463A-B0DB-B9ABA87D6C65}" destId="{BB000876-323F-4FB0-B9A0-F9AF23919AF1}" srcOrd="1" destOrd="0" presId="urn:microsoft.com/office/officeart/2018/2/layout/IconVerticalSolidList"/>
    <dgm:cxn modelId="{DC6E88D4-5E95-4B2C-A1D9-BCDE7DD93780}" type="presParOf" srcId="{6983B080-15F9-463A-B0DB-B9ABA87D6C65}" destId="{0AF73200-1940-4B50-B762-09221A2DB3DA}" srcOrd="2" destOrd="0" presId="urn:microsoft.com/office/officeart/2018/2/layout/IconVerticalSolidList"/>
    <dgm:cxn modelId="{AC7FCF4F-BDB8-474E-A0CC-6DF1DEE9279D}" type="presParOf" srcId="{0AF73200-1940-4B50-B762-09221A2DB3DA}" destId="{F9A599E9-0B01-4A23-8B6E-449A13984BB8}" srcOrd="0" destOrd="0" presId="urn:microsoft.com/office/officeart/2018/2/layout/IconVerticalSolidList"/>
    <dgm:cxn modelId="{BFA3FCC0-B5A0-40E5-B62B-8BD7B550F6B8}" type="presParOf" srcId="{0AF73200-1940-4B50-B762-09221A2DB3DA}" destId="{903CB78C-4819-4B6F-A0FD-6735EA58CAD4}" srcOrd="1" destOrd="0" presId="urn:microsoft.com/office/officeart/2018/2/layout/IconVerticalSolidList"/>
    <dgm:cxn modelId="{13FABAAD-EB09-4A71-827E-E029E453BA04}" type="presParOf" srcId="{0AF73200-1940-4B50-B762-09221A2DB3DA}" destId="{335EB446-1C12-48E0-A898-68790E18E249}" srcOrd="2" destOrd="0" presId="urn:microsoft.com/office/officeart/2018/2/layout/IconVerticalSolidList"/>
    <dgm:cxn modelId="{2756F40E-E34B-46F4-A0BC-3AC88013EB95}" type="presParOf" srcId="{0AF73200-1940-4B50-B762-09221A2DB3DA}" destId="{A6E61A47-EC06-4D2B-B991-1B80EE46DCA9}" srcOrd="3" destOrd="0" presId="urn:microsoft.com/office/officeart/2018/2/layout/IconVerticalSolidList"/>
    <dgm:cxn modelId="{90A1183B-4310-4CC6-A706-769A0D982F43}" type="presParOf" srcId="{6983B080-15F9-463A-B0DB-B9ABA87D6C65}" destId="{EA8A2765-FBA0-4B3A-8D6B-5421B4C8BE10}" srcOrd="3" destOrd="0" presId="urn:microsoft.com/office/officeart/2018/2/layout/IconVerticalSolidList"/>
    <dgm:cxn modelId="{082E2727-1D74-4946-9AF8-EC4D69C48409}" type="presParOf" srcId="{6983B080-15F9-463A-B0DB-B9ABA87D6C65}" destId="{6FC73527-E487-496F-A746-1525A1F31C94}" srcOrd="4" destOrd="0" presId="urn:microsoft.com/office/officeart/2018/2/layout/IconVerticalSolidList"/>
    <dgm:cxn modelId="{9C9AEFED-8FE9-45D1-8AD7-AC46BC95758F}" type="presParOf" srcId="{6FC73527-E487-496F-A746-1525A1F31C94}" destId="{61CC3B3B-3D99-4A83-A016-D4D07A06D006}" srcOrd="0" destOrd="0" presId="urn:microsoft.com/office/officeart/2018/2/layout/IconVerticalSolidList"/>
    <dgm:cxn modelId="{B49CB458-0B02-4028-AE83-0AF24EF1FBA2}" type="presParOf" srcId="{6FC73527-E487-496F-A746-1525A1F31C94}" destId="{1DE62B42-769C-4F71-A06E-DFEC7B95BF1B}" srcOrd="1" destOrd="0" presId="urn:microsoft.com/office/officeart/2018/2/layout/IconVerticalSolidList"/>
    <dgm:cxn modelId="{34EFA618-CD7D-4DB3-9705-A86D8A98C463}" type="presParOf" srcId="{6FC73527-E487-496F-A746-1525A1F31C94}" destId="{64E23184-B28E-4EA3-BDE8-75D14133C039}" srcOrd="2" destOrd="0" presId="urn:microsoft.com/office/officeart/2018/2/layout/IconVerticalSolidList"/>
    <dgm:cxn modelId="{342D9AE5-C940-4A28-9D81-B5DFA55C0323}" type="presParOf" srcId="{6FC73527-E487-496F-A746-1525A1F31C94}" destId="{CEEE7968-C052-4CD5-9FFE-1FFFDE07EF4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5A16A7-E0D6-42AA-85A3-A676DED1DC64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C8A1728-0934-4A6A-BCEC-400DAEE38885}">
      <dgm:prSet custT="1"/>
      <dgm:spPr/>
      <dgm:t>
        <a:bodyPr/>
        <a:lstStyle/>
        <a:p>
          <a:r>
            <a:rPr lang="es-AR" sz="1600" dirty="0"/>
            <a:t>Recabado de información necesaria para abordar el proyecto.</a:t>
          </a:r>
          <a:endParaRPr lang="en-US" sz="1600" dirty="0"/>
        </a:p>
      </dgm:t>
    </dgm:pt>
    <dgm:pt modelId="{15DE81CE-38F7-4319-8F90-B39D9EB388D5}" type="parTrans" cxnId="{C7FF5DB7-3235-46D1-99CE-CED6FDC06CA2}">
      <dgm:prSet/>
      <dgm:spPr/>
      <dgm:t>
        <a:bodyPr/>
        <a:lstStyle/>
        <a:p>
          <a:endParaRPr lang="en-US"/>
        </a:p>
      </dgm:t>
    </dgm:pt>
    <dgm:pt modelId="{CD796C7A-E373-4AA8-8D0F-6251963D3F0A}" type="sibTrans" cxnId="{C7FF5DB7-3235-46D1-99CE-CED6FDC06CA2}">
      <dgm:prSet/>
      <dgm:spPr/>
      <dgm:t>
        <a:bodyPr/>
        <a:lstStyle/>
        <a:p>
          <a:endParaRPr lang="en-US"/>
        </a:p>
      </dgm:t>
    </dgm:pt>
    <dgm:pt modelId="{87331C8F-563F-4E9F-BC2B-17DA9088051B}">
      <dgm:prSet custT="1"/>
      <dgm:spPr/>
      <dgm:t>
        <a:bodyPr/>
        <a:lstStyle/>
        <a:p>
          <a:r>
            <a:rPr lang="es-AR" sz="1600" dirty="0"/>
            <a:t>Soporte completo y entendimiento de las </a:t>
          </a:r>
          <a:r>
            <a:rPr lang="es-AR" sz="1600" dirty="0" err="1"/>
            <a:t>databases</a:t>
          </a:r>
          <a:r>
            <a:rPr lang="es-AR" sz="1600" dirty="0"/>
            <a:t> SOFA.</a:t>
          </a:r>
          <a:endParaRPr lang="en-US" sz="1600" dirty="0"/>
        </a:p>
      </dgm:t>
    </dgm:pt>
    <dgm:pt modelId="{062E5818-216A-4C58-9793-FFBA422035EB}" type="parTrans" cxnId="{ADBD10DA-F38B-4A52-8BFD-F4D99EB5A91E}">
      <dgm:prSet/>
      <dgm:spPr/>
      <dgm:t>
        <a:bodyPr/>
        <a:lstStyle/>
        <a:p>
          <a:endParaRPr lang="en-US"/>
        </a:p>
      </dgm:t>
    </dgm:pt>
    <dgm:pt modelId="{C04D3F2F-3DCB-4E48-8F90-8938EF55349E}" type="sibTrans" cxnId="{ADBD10DA-F38B-4A52-8BFD-F4D99EB5A91E}">
      <dgm:prSet/>
      <dgm:spPr/>
      <dgm:t>
        <a:bodyPr/>
        <a:lstStyle/>
        <a:p>
          <a:endParaRPr lang="en-US"/>
        </a:p>
      </dgm:t>
    </dgm:pt>
    <dgm:pt modelId="{6B9A06F7-6162-4B36-9067-BEC9ACD7DBC2}">
      <dgm:prSet custT="1"/>
      <dgm:spPr/>
      <dgm:t>
        <a:bodyPr/>
        <a:lstStyle/>
        <a:p>
          <a:r>
            <a:rPr lang="es-AR" sz="1600" dirty="0"/>
            <a:t>API en Python para obtener una HRIR en base a 3 coordenadas espaciales implementada para 2 </a:t>
          </a:r>
          <a:r>
            <a:rPr lang="es-AR" sz="1600" dirty="0" err="1"/>
            <a:t>databases</a:t>
          </a:r>
          <a:r>
            <a:rPr lang="es-AR" sz="1600" dirty="0"/>
            <a:t> (HUTUBS y ARI)</a:t>
          </a:r>
          <a:endParaRPr lang="en-US" sz="1600" dirty="0"/>
        </a:p>
      </dgm:t>
    </dgm:pt>
    <dgm:pt modelId="{C6CEEC00-BDDE-4DD2-8646-3759929003F1}" type="parTrans" cxnId="{53AAFC60-8105-4A53-B8B8-598EEF39ADC9}">
      <dgm:prSet/>
      <dgm:spPr/>
      <dgm:t>
        <a:bodyPr/>
        <a:lstStyle/>
        <a:p>
          <a:endParaRPr lang="en-US"/>
        </a:p>
      </dgm:t>
    </dgm:pt>
    <dgm:pt modelId="{2C9FBA3A-CC2D-4FEC-BC74-4A66E8A8999B}" type="sibTrans" cxnId="{53AAFC60-8105-4A53-B8B8-598EEF39ADC9}">
      <dgm:prSet/>
      <dgm:spPr/>
      <dgm:t>
        <a:bodyPr/>
        <a:lstStyle/>
        <a:p>
          <a:endParaRPr lang="en-US"/>
        </a:p>
      </dgm:t>
    </dgm:pt>
    <dgm:pt modelId="{2407BA9A-5099-4EA8-9247-D8C3E55EB9F3}">
      <dgm:prSet custT="1"/>
      <dgm:spPr/>
      <dgm:t>
        <a:bodyPr/>
        <a:lstStyle/>
        <a:p>
          <a:r>
            <a:rPr lang="es-AR" sz="1600" dirty="0"/>
            <a:t>API en Python para procesar archivos de sonido en tiempo real, en proceso. Primeros testeos y borradores hechos. </a:t>
          </a:r>
          <a:endParaRPr lang="en-US" sz="1600" dirty="0"/>
        </a:p>
      </dgm:t>
    </dgm:pt>
    <dgm:pt modelId="{731CA715-8D47-48A7-92A0-696A06C28575}" type="parTrans" cxnId="{A194A05E-7591-45CE-9D24-3E5C909C5A5C}">
      <dgm:prSet/>
      <dgm:spPr/>
      <dgm:t>
        <a:bodyPr/>
        <a:lstStyle/>
        <a:p>
          <a:endParaRPr lang="en-US"/>
        </a:p>
      </dgm:t>
    </dgm:pt>
    <dgm:pt modelId="{B2CE0A9D-4DE0-4F2E-92D4-C933A3926A7F}" type="sibTrans" cxnId="{A194A05E-7591-45CE-9D24-3E5C909C5A5C}">
      <dgm:prSet/>
      <dgm:spPr/>
      <dgm:t>
        <a:bodyPr/>
        <a:lstStyle/>
        <a:p>
          <a:endParaRPr lang="en-US"/>
        </a:p>
      </dgm:t>
    </dgm:pt>
    <dgm:pt modelId="{547EC09B-4AD2-4BB5-8B11-E26347CFA996}" type="pres">
      <dgm:prSet presAssocID="{F85A16A7-E0D6-42AA-85A3-A676DED1DC64}" presName="root" presStyleCnt="0">
        <dgm:presLayoutVars>
          <dgm:dir/>
          <dgm:resizeHandles val="exact"/>
        </dgm:presLayoutVars>
      </dgm:prSet>
      <dgm:spPr/>
    </dgm:pt>
    <dgm:pt modelId="{BEA1719E-BF8B-41F6-BDC1-EB1741251DA3}" type="pres">
      <dgm:prSet presAssocID="{3C8A1728-0934-4A6A-BCEC-400DAEE38885}" presName="compNode" presStyleCnt="0"/>
      <dgm:spPr/>
    </dgm:pt>
    <dgm:pt modelId="{CF0277E4-3ACD-432A-BB8A-516614A7518A}" type="pres">
      <dgm:prSet presAssocID="{3C8A1728-0934-4A6A-BCEC-400DAEE38885}" presName="iconRect" presStyleLbl="node1" presStyleIdx="0" presStyleCnt="4" custLinFactNeighborX="7109" custLinFactNeighborY="732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luencer"/>
        </a:ext>
      </dgm:extLst>
    </dgm:pt>
    <dgm:pt modelId="{74C7FEB0-A300-4112-8D6D-0FAFBBDFE8C5}" type="pres">
      <dgm:prSet presAssocID="{3C8A1728-0934-4A6A-BCEC-400DAEE38885}" presName="spaceRect" presStyleCnt="0"/>
      <dgm:spPr/>
    </dgm:pt>
    <dgm:pt modelId="{B3E576AD-A9E1-47E9-92F3-0F65445D8BB1}" type="pres">
      <dgm:prSet presAssocID="{3C8A1728-0934-4A6A-BCEC-400DAEE38885}" presName="textRect" presStyleLbl="revTx" presStyleIdx="0" presStyleCnt="4" custScaleX="179491" custLinFactNeighborX="-27471" custLinFactNeighborY="-4284">
        <dgm:presLayoutVars>
          <dgm:chMax val="1"/>
          <dgm:chPref val="1"/>
        </dgm:presLayoutVars>
      </dgm:prSet>
      <dgm:spPr/>
    </dgm:pt>
    <dgm:pt modelId="{E6F2609D-27D2-47EB-8063-08A9C51ECE44}" type="pres">
      <dgm:prSet presAssocID="{CD796C7A-E373-4AA8-8D0F-6251963D3F0A}" presName="sibTrans" presStyleCnt="0"/>
      <dgm:spPr/>
    </dgm:pt>
    <dgm:pt modelId="{610EE490-4C7C-4C9A-8D85-772140131DB7}" type="pres">
      <dgm:prSet presAssocID="{87331C8F-563F-4E9F-BC2B-17DA9088051B}" presName="compNode" presStyleCnt="0"/>
      <dgm:spPr/>
    </dgm:pt>
    <dgm:pt modelId="{1E19E4AC-40C7-44EB-A0B3-6F6BFAEAD6FE}" type="pres">
      <dgm:prSet presAssocID="{87331C8F-563F-4E9F-BC2B-17DA9088051B}" presName="iconRect" presStyleLbl="node1" presStyleIdx="1" presStyleCnt="4" custLinFactNeighborX="43" custLinFactNeighborY="228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2552BE23-A121-4C89-AB36-E88696645BB7}" type="pres">
      <dgm:prSet presAssocID="{87331C8F-563F-4E9F-BC2B-17DA9088051B}" presName="spaceRect" presStyleCnt="0"/>
      <dgm:spPr/>
    </dgm:pt>
    <dgm:pt modelId="{418647B3-ABC0-42D8-95EB-C1A796D1D954}" type="pres">
      <dgm:prSet presAssocID="{87331C8F-563F-4E9F-BC2B-17DA9088051B}" presName="textRect" presStyleLbl="revTx" presStyleIdx="1" presStyleCnt="4" custScaleX="218065" custLinFactNeighborX="25438" custLinFactNeighborY="-4284">
        <dgm:presLayoutVars>
          <dgm:chMax val="1"/>
          <dgm:chPref val="1"/>
        </dgm:presLayoutVars>
      </dgm:prSet>
      <dgm:spPr/>
    </dgm:pt>
    <dgm:pt modelId="{2E5544B7-5BEB-4093-8598-EDB0BE7B6664}" type="pres">
      <dgm:prSet presAssocID="{C04D3F2F-3DCB-4E48-8F90-8938EF55349E}" presName="sibTrans" presStyleCnt="0"/>
      <dgm:spPr/>
    </dgm:pt>
    <dgm:pt modelId="{632AA6BA-B320-4E56-A761-286ED977241E}" type="pres">
      <dgm:prSet presAssocID="{6B9A06F7-6162-4B36-9067-BEC9ACD7DBC2}" presName="compNode" presStyleCnt="0"/>
      <dgm:spPr/>
    </dgm:pt>
    <dgm:pt modelId="{1C08B39D-D304-4B81-84FE-23809C44F1D2}" type="pres">
      <dgm:prSet presAssocID="{6B9A06F7-6162-4B36-9067-BEC9ACD7DBC2}" presName="iconRect" presStyleLbl="node1" presStyleIdx="2" presStyleCnt="4" custLinFactNeighborX="-10401" custLinFactNeighborY="352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FC4A1ED-58B5-4E6D-BB8E-EB0DA4714C13}" type="pres">
      <dgm:prSet presAssocID="{6B9A06F7-6162-4B36-9067-BEC9ACD7DBC2}" presName="spaceRect" presStyleCnt="0"/>
      <dgm:spPr/>
    </dgm:pt>
    <dgm:pt modelId="{D4529E99-B32C-4138-8471-CDBCE80E8DCC}" type="pres">
      <dgm:prSet presAssocID="{6B9A06F7-6162-4B36-9067-BEC9ACD7DBC2}" presName="textRect" presStyleLbl="revTx" presStyleIdx="2" presStyleCnt="4" custScaleX="171228" custLinFactNeighborX="-27471" custLinFactNeighborY="-2994">
        <dgm:presLayoutVars>
          <dgm:chMax val="1"/>
          <dgm:chPref val="1"/>
        </dgm:presLayoutVars>
      </dgm:prSet>
      <dgm:spPr/>
    </dgm:pt>
    <dgm:pt modelId="{13CBC5F7-2608-43E3-87FC-19A24262AE58}" type="pres">
      <dgm:prSet presAssocID="{2C9FBA3A-CC2D-4FEC-BC74-4A66E8A8999B}" presName="sibTrans" presStyleCnt="0"/>
      <dgm:spPr/>
    </dgm:pt>
    <dgm:pt modelId="{1E6BB0EA-C3F0-401C-A05C-DD4794353B56}" type="pres">
      <dgm:prSet presAssocID="{2407BA9A-5099-4EA8-9247-D8C3E55EB9F3}" presName="compNode" presStyleCnt="0"/>
      <dgm:spPr/>
    </dgm:pt>
    <dgm:pt modelId="{0ECDD540-382C-4917-97D6-54FB6F2B5830}" type="pres">
      <dgm:prSet presAssocID="{2407BA9A-5099-4EA8-9247-D8C3E55EB9F3}" presName="iconRect" presStyleLbl="node1" presStyleIdx="3" presStyleCnt="4" custLinFactNeighborX="15347" custLinFactNeighborY="3523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AD35B4BC-99A9-4637-A611-72ECBD65472E}" type="pres">
      <dgm:prSet presAssocID="{2407BA9A-5099-4EA8-9247-D8C3E55EB9F3}" presName="spaceRect" presStyleCnt="0"/>
      <dgm:spPr/>
    </dgm:pt>
    <dgm:pt modelId="{83F10E2D-6CE0-4B10-B91D-402255332FE7}" type="pres">
      <dgm:prSet presAssocID="{2407BA9A-5099-4EA8-9247-D8C3E55EB9F3}" presName="textRect" presStyleLbl="revTx" presStyleIdx="3" presStyleCnt="4" custScaleX="207911" custLinFactNeighborX="28598" custLinFactNeighborY="5007">
        <dgm:presLayoutVars>
          <dgm:chMax val="1"/>
          <dgm:chPref val="1"/>
        </dgm:presLayoutVars>
      </dgm:prSet>
      <dgm:spPr/>
    </dgm:pt>
  </dgm:ptLst>
  <dgm:cxnLst>
    <dgm:cxn modelId="{7EFDD51F-5B95-4DAE-A394-754879FE21FB}" type="presOf" srcId="{3C8A1728-0934-4A6A-BCEC-400DAEE38885}" destId="{B3E576AD-A9E1-47E9-92F3-0F65445D8BB1}" srcOrd="0" destOrd="0" presId="urn:microsoft.com/office/officeart/2018/2/layout/IconLabelList"/>
    <dgm:cxn modelId="{A194A05E-7591-45CE-9D24-3E5C909C5A5C}" srcId="{F85A16A7-E0D6-42AA-85A3-A676DED1DC64}" destId="{2407BA9A-5099-4EA8-9247-D8C3E55EB9F3}" srcOrd="3" destOrd="0" parTransId="{731CA715-8D47-48A7-92A0-696A06C28575}" sibTransId="{B2CE0A9D-4DE0-4F2E-92D4-C933A3926A7F}"/>
    <dgm:cxn modelId="{53AAFC60-8105-4A53-B8B8-598EEF39ADC9}" srcId="{F85A16A7-E0D6-42AA-85A3-A676DED1DC64}" destId="{6B9A06F7-6162-4B36-9067-BEC9ACD7DBC2}" srcOrd="2" destOrd="0" parTransId="{C6CEEC00-BDDE-4DD2-8646-3759929003F1}" sibTransId="{2C9FBA3A-CC2D-4FEC-BC74-4A66E8A8999B}"/>
    <dgm:cxn modelId="{AB2C414D-4E41-4295-A576-1AC3378A74C3}" type="presOf" srcId="{6B9A06F7-6162-4B36-9067-BEC9ACD7DBC2}" destId="{D4529E99-B32C-4138-8471-CDBCE80E8DCC}" srcOrd="0" destOrd="0" presId="urn:microsoft.com/office/officeart/2018/2/layout/IconLabelList"/>
    <dgm:cxn modelId="{EFA4DD8E-7A57-49AD-BA64-A31271983AAD}" type="presOf" srcId="{2407BA9A-5099-4EA8-9247-D8C3E55EB9F3}" destId="{83F10E2D-6CE0-4B10-B91D-402255332FE7}" srcOrd="0" destOrd="0" presId="urn:microsoft.com/office/officeart/2018/2/layout/IconLabelList"/>
    <dgm:cxn modelId="{C7FF5DB7-3235-46D1-99CE-CED6FDC06CA2}" srcId="{F85A16A7-E0D6-42AA-85A3-A676DED1DC64}" destId="{3C8A1728-0934-4A6A-BCEC-400DAEE38885}" srcOrd="0" destOrd="0" parTransId="{15DE81CE-38F7-4319-8F90-B39D9EB388D5}" sibTransId="{CD796C7A-E373-4AA8-8D0F-6251963D3F0A}"/>
    <dgm:cxn modelId="{ADBD10DA-F38B-4A52-8BFD-F4D99EB5A91E}" srcId="{F85A16A7-E0D6-42AA-85A3-A676DED1DC64}" destId="{87331C8F-563F-4E9F-BC2B-17DA9088051B}" srcOrd="1" destOrd="0" parTransId="{062E5818-216A-4C58-9793-FFBA422035EB}" sibTransId="{C04D3F2F-3DCB-4E48-8F90-8938EF55349E}"/>
    <dgm:cxn modelId="{9258D1EE-BA31-41C1-9980-DBBE0F40F85C}" type="presOf" srcId="{F85A16A7-E0D6-42AA-85A3-A676DED1DC64}" destId="{547EC09B-4AD2-4BB5-8B11-E26347CFA996}" srcOrd="0" destOrd="0" presId="urn:microsoft.com/office/officeart/2018/2/layout/IconLabelList"/>
    <dgm:cxn modelId="{8C2DBEF7-FDA9-4FCA-8A65-EF3BA8BEAE49}" type="presOf" srcId="{87331C8F-563F-4E9F-BC2B-17DA9088051B}" destId="{418647B3-ABC0-42D8-95EB-C1A796D1D954}" srcOrd="0" destOrd="0" presId="urn:microsoft.com/office/officeart/2018/2/layout/IconLabelList"/>
    <dgm:cxn modelId="{5066480F-400B-49AC-9869-0A56FB9583D6}" type="presParOf" srcId="{547EC09B-4AD2-4BB5-8B11-E26347CFA996}" destId="{BEA1719E-BF8B-41F6-BDC1-EB1741251DA3}" srcOrd="0" destOrd="0" presId="urn:microsoft.com/office/officeart/2018/2/layout/IconLabelList"/>
    <dgm:cxn modelId="{F19D93A4-332E-47B9-98C1-EFF999A6A6AD}" type="presParOf" srcId="{BEA1719E-BF8B-41F6-BDC1-EB1741251DA3}" destId="{CF0277E4-3ACD-432A-BB8A-516614A7518A}" srcOrd="0" destOrd="0" presId="urn:microsoft.com/office/officeart/2018/2/layout/IconLabelList"/>
    <dgm:cxn modelId="{70FF3D66-67AA-42FD-9BA5-7C1C78D159DB}" type="presParOf" srcId="{BEA1719E-BF8B-41F6-BDC1-EB1741251DA3}" destId="{74C7FEB0-A300-4112-8D6D-0FAFBBDFE8C5}" srcOrd="1" destOrd="0" presId="urn:microsoft.com/office/officeart/2018/2/layout/IconLabelList"/>
    <dgm:cxn modelId="{1BADBB90-0B54-4D0B-8F43-774D354C811A}" type="presParOf" srcId="{BEA1719E-BF8B-41F6-BDC1-EB1741251DA3}" destId="{B3E576AD-A9E1-47E9-92F3-0F65445D8BB1}" srcOrd="2" destOrd="0" presId="urn:microsoft.com/office/officeart/2018/2/layout/IconLabelList"/>
    <dgm:cxn modelId="{D357314B-9D6F-451E-8EC7-D3632182D636}" type="presParOf" srcId="{547EC09B-4AD2-4BB5-8B11-E26347CFA996}" destId="{E6F2609D-27D2-47EB-8063-08A9C51ECE44}" srcOrd="1" destOrd="0" presId="urn:microsoft.com/office/officeart/2018/2/layout/IconLabelList"/>
    <dgm:cxn modelId="{55D84864-4803-4F85-9032-6008A1795734}" type="presParOf" srcId="{547EC09B-4AD2-4BB5-8B11-E26347CFA996}" destId="{610EE490-4C7C-4C9A-8D85-772140131DB7}" srcOrd="2" destOrd="0" presId="urn:microsoft.com/office/officeart/2018/2/layout/IconLabelList"/>
    <dgm:cxn modelId="{A6096B8E-F453-4BB3-9F0C-AE2908F39D1C}" type="presParOf" srcId="{610EE490-4C7C-4C9A-8D85-772140131DB7}" destId="{1E19E4AC-40C7-44EB-A0B3-6F6BFAEAD6FE}" srcOrd="0" destOrd="0" presId="urn:microsoft.com/office/officeart/2018/2/layout/IconLabelList"/>
    <dgm:cxn modelId="{E6424DD2-6075-4F2F-80DF-570C663CA355}" type="presParOf" srcId="{610EE490-4C7C-4C9A-8D85-772140131DB7}" destId="{2552BE23-A121-4C89-AB36-E88696645BB7}" srcOrd="1" destOrd="0" presId="urn:microsoft.com/office/officeart/2018/2/layout/IconLabelList"/>
    <dgm:cxn modelId="{D4A4F1F3-D31C-41ED-BD9F-21165D283A76}" type="presParOf" srcId="{610EE490-4C7C-4C9A-8D85-772140131DB7}" destId="{418647B3-ABC0-42D8-95EB-C1A796D1D954}" srcOrd="2" destOrd="0" presId="urn:microsoft.com/office/officeart/2018/2/layout/IconLabelList"/>
    <dgm:cxn modelId="{99BCC287-88F1-45A5-BFC4-1233BBE07767}" type="presParOf" srcId="{547EC09B-4AD2-4BB5-8B11-E26347CFA996}" destId="{2E5544B7-5BEB-4093-8598-EDB0BE7B6664}" srcOrd="3" destOrd="0" presId="urn:microsoft.com/office/officeart/2018/2/layout/IconLabelList"/>
    <dgm:cxn modelId="{876099C1-B596-4D30-ADBC-69C6F72C8BB6}" type="presParOf" srcId="{547EC09B-4AD2-4BB5-8B11-E26347CFA996}" destId="{632AA6BA-B320-4E56-A761-286ED977241E}" srcOrd="4" destOrd="0" presId="urn:microsoft.com/office/officeart/2018/2/layout/IconLabelList"/>
    <dgm:cxn modelId="{1EE472F7-A66F-4EF5-B182-5149F0AB321A}" type="presParOf" srcId="{632AA6BA-B320-4E56-A761-286ED977241E}" destId="{1C08B39D-D304-4B81-84FE-23809C44F1D2}" srcOrd="0" destOrd="0" presId="urn:microsoft.com/office/officeart/2018/2/layout/IconLabelList"/>
    <dgm:cxn modelId="{4ABC9D8D-DA8E-4115-8419-F0C175A59407}" type="presParOf" srcId="{632AA6BA-B320-4E56-A761-286ED977241E}" destId="{1FC4A1ED-58B5-4E6D-BB8E-EB0DA4714C13}" srcOrd="1" destOrd="0" presId="urn:microsoft.com/office/officeart/2018/2/layout/IconLabelList"/>
    <dgm:cxn modelId="{043D9F4C-8B2E-4302-BBFA-4B6B24201E3B}" type="presParOf" srcId="{632AA6BA-B320-4E56-A761-286ED977241E}" destId="{D4529E99-B32C-4138-8471-CDBCE80E8DCC}" srcOrd="2" destOrd="0" presId="urn:microsoft.com/office/officeart/2018/2/layout/IconLabelList"/>
    <dgm:cxn modelId="{9DEE45F0-3D76-49C7-97BF-EA2F69481753}" type="presParOf" srcId="{547EC09B-4AD2-4BB5-8B11-E26347CFA996}" destId="{13CBC5F7-2608-43E3-87FC-19A24262AE58}" srcOrd="5" destOrd="0" presId="urn:microsoft.com/office/officeart/2018/2/layout/IconLabelList"/>
    <dgm:cxn modelId="{8AADEE47-1B59-4602-AB68-E087D193E202}" type="presParOf" srcId="{547EC09B-4AD2-4BB5-8B11-E26347CFA996}" destId="{1E6BB0EA-C3F0-401C-A05C-DD4794353B56}" srcOrd="6" destOrd="0" presId="urn:microsoft.com/office/officeart/2018/2/layout/IconLabelList"/>
    <dgm:cxn modelId="{371467FF-6F3C-4FB1-8B01-3E67D5EA6896}" type="presParOf" srcId="{1E6BB0EA-C3F0-401C-A05C-DD4794353B56}" destId="{0ECDD540-382C-4917-97D6-54FB6F2B5830}" srcOrd="0" destOrd="0" presId="urn:microsoft.com/office/officeart/2018/2/layout/IconLabelList"/>
    <dgm:cxn modelId="{266FF4B1-FFF9-4A1E-AFAC-B84522772833}" type="presParOf" srcId="{1E6BB0EA-C3F0-401C-A05C-DD4794353B56}" destId="{AD35B4BC-99A9-4637-A611-72ECBD65472E}" srcOrd="1" destOrd="0" presId="urn:microsoft.com/office/officeart/2018/2/layout/IconLabelList"/>
    <dgm:cxn modelId="{75A3BABC-0915-4580-9FD0-0F3C24AC46C9}" type="presParOf" srcId="{1E6BB0EA-C3F0-401C-A05C-DD4794353B56}" destId="{83F10E2D-6CE0-4B10-B91D-402255332FE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CE4C6D-2FBD-4D7E-A30D-1D3D635CD1A2}">
      <dsp:nvSpPr>
        <dsp:cNvPr id="0" name=""/>
        <dsp:cNvSpPr/>
      </dsp:nvSpPr>
      <dsp:spPr>
        <a:xfrm>
          <a:off x="0" y="2603"/>
          <a:ext cx="9144000" cy="118081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C9C7EE-9F30-427F-BE28-6B1E5ED5F90E}">
      <dsp:nvSpPr>
        <dsp:cNvPr id="0" name=""/>
        <dsp:cNvSpPr/>
      </dsp:nvSpPr>
      <dsp:spPr>
        <a:xfrm>
          <a:off x="357195" y="268286"/>
          <a:ext cx="650081" cy="6494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CD7591-9723-4E6B-9FA9-EC2E0C674936}">
      <dsp:nvSpPr>
        <dsp:cNvPr id="0" name=""/>
        <dsp:cNvSpPr/>
      </dsp:nvSpPr>
      <dsp:spPr>
        <a:xfrm>
          <a:off x="1364472" y="2603"/>
          <a:ext cx="7758514" cy="1217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75" tIns="128875" rIns="128875" bIns="12887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kern="1200">
              <a:solidFill>
                <a:schemeClr val="bg1"/>
              </a:solidFill>
            </a:rPr>
            <a:t>Realizar una aplicación móvil que pueda procesar diferentes </a:t>
          </a:r>
          <a:r>
            <a:rPr lang="es-AR" sz="1400" kern="1200" err="1">
              <a:solidFill>
                <a:schemeClr val="bg1"/>
              </a:solidFill>
            </a:rPr>
            <a:t>tracks</a:t>
          </a:r>
          <a:r>
            <a:rPr lang="es-AR" sz="1400" kern="1200">
              <a:solidFill>
                <a:schemeClr val="bg1"/>
              </a:solidFill>
            </a:rPr>
            <a:t> de audio para que se perciban provenientes de distintos lugares en el espacio, y luego mezclarlos para su reproducción.</a:t>
          </a:r>
          <a:endParaRPr lang="en-US" sz="1400" kern="1200">
            <a:solidFill>
              <a:schemeClr val="bg1"/>
            </a:solidFill>
          </a:endParaRPr>
        </a:p>
      </dsp:txBody>
      <dsp:txXfrm>
        <a:off x="1364472" y="2603"/>
        <a:ext cx="7758514" cy="1217712"/>
      </dsp:txXfrm>
    </dsp:sp>
    <dsp:sp modelId="{F9A599E9-0B01-4A23-8B6E-449A13984BB8}">
      <dsp:nvSpPr>
        <dsp:cNvPr id="0" name=""/>
        <dsp:cNvSpPr/>
      </dsp:nvSpPr>
      <dsp:spPr>
        <a:xfrm>
          <a:off x="0" y="1524743"/>
          <a:ext cx="9144000" cy="118081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CB78C-4819-4B6F-A0FD-6735EA58CAD4}">
      <dsp:nvSpPr>
        <dsp:cNvPr id="0" name=""/>
        <dsp:cNvSpPr/>
      </dsp:nvSpPr>
      <dsp:spPr>
        <a:xfrm>
          <a:off x="357195" y="1790426"/>
          <a:ext cx="650081" cy="6494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E61A47-EC06-4D2B-B991-1B80EE46DCA9}">
      <dsp:nvSpPr>
        <dsp:cNvPr id="0" name=""/>
        <dsp:cNvSpPr/>
      </dsp:nvSpPr>
      <dsp:spPr>
        <a:xfrm>
          <a:off x="1364472" y="1524743"/>
          <a:ext cx="7758514" cy="1217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75" tIns="128875" rIns="128875" bIns="12887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kern="1200">
              <a:solidFill>
                <a:schemeClr val="bg1"/>
              </a:solidFill>
            </a:rPr>
            <a:t>El procesamiento debe responder a los movimientos del usuario en tiempo real, es decir, la posición de donde el usuario percibe que viene el sonido, no debe moverse relativa al usuario (si originalmente estaba a la derecha, y el usuario gira 180°, ahora se escuchará a la izquierda).</a:t>
          </a:r>
          <a:endParaRPr lang="en-US" sz="1400" kern="1200">
            <a:solidFill>
              <a:schemeClr val="bg1"/>
            </a:solidFill>
          </a:endParaRPr>
        </a:p>
      </dsp:txBody>
      <dsp:txXfrm>
        <a:off x="1364472" y="1524743"/>
        <a:ext cx="7758514" cy="1217712"/>
      </dsp:txXfrm>
    </dsp:sp>
    <dsp:sp modelId="{61CC3B3B-3D99-4A83-A016-D4D07A06D006}">
      <dsp:nvSpPr>
        <dsp:cNvPr id="0" name=""/>
        <dsp:cNvSpPr/>
      </dsp:nvSpPr>
      <dsp:spPr>
        <a:xfrm>
          <a:off x="0" y="3046884"/>
          <a:ext cx="9144000" cy="118081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E62B42-769C-4F71-A06E-DFEC7B95BF1B}">
      <dsp:nvSpPr>
        <dsp:cNvPr id="0" name=""/>
        <dsp:cNvSpPr/>
      </dsp:nvSpPr>
      <dsp:spPr>
        <a:xfrm>
          <a:off x="357544" y="3312566"/>
          <a:ext cx="650081" cy="6494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EE7968-C052-4CD5-9FFE-1FFFDE07EF41}">
      <dsp:nvSpPr>
        <dsp:cNvPr id="0" name=""/>
        <dsp:cNvSpPr/>
      </dsp:nvSpPr>
      <dsp:spPr>
        <a:xfrm>
          <a:off x="1365170" y="3046884"/>
          <a:ext cx="7736167" cy="1217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75" tIns="128875" rIns="128875" bIns="12887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kern="1200">
              <a:solidFill>
                <a:schemeClr val="bg1"/>
              </a:solidFill>
            </a:rPr>
            <a:t>¿Cómo? El procesamiento de audio se realiza con un </a:t>
          </a:r>
          <a:r>
            <a:rPr lang="es-AR" sz="1400" kern="1200" err="1">
              <a:solidFill>
                <a:schemeClr val="bg1"/>
              </a:solidFill>
            </a:rPr>
            <a:t>backend</a:t>
          </a:r>
          <a:r>
            <a:rPr lang="es-AR" sz="1400" kern="1200">
              <a:solidFill>
                <a:schemeClr val="bg1"/>
              </a:solidFill>
            </a:rPr>
            <a:t> en Python que hace uso de </a:t>
          </a:r>
          <a:r>
            <a:rPr lang="es-AR" sz="1400" kern="1200" err="1">
              <a:solidFill>
                <a:schemeClr val="bg1"/>
              </a:solidFill>
            </a:rPr>
            <a:t>databases</a:t>
          </a:r>
          <a:r>
            <a:rPr lang="es-AR" sz="1400" kern="1200">
              <a:solidFill>
                <a:schemeClr val="bg1"/>
              </a:solidFill>
            </a:rPr>
            <a:t> de </a:t>
          </a:r>
          <a:r>
            <a:rPr lang="es-AR" sz="1400" kern="1200" err="1">
              <a:solidFill>
                <a:schemeClr val="bg1"/>
              </a:solidFill>
            </a:rPr>
            <a:t>HRIRs</a:t>
          </a:r>
          <a:r>
            <a:rPr lang="es-AR" sz="1400" kern="1200">
              <a:solidFill>
                <a:schemeClr val="bg1"/>
              </a:solidFill>
            </a:rPr>
            <a:t> (Head </a:t>
          </a:r>
          <a:r>
            <a:rPr lang="es-AR" sz="1400" kern="1200" err="1">
              <a:solidFill>
                <a:schemeClr val="bg1"/>
              </a:solidFill>
            </a:rPr>
            <a:t>Related</a:t>
          </a:r>
          <a:r>
            <a:rPr lang="es-AR" sz="1400" kern="1200">
              <a:solidFill>
                <a:schemeClr val="bg1"/>
              </a:solidFill>
            </a:rPr>
            <a:t> Impulse Responses) ya medidas (por ejemplo: HUTUBS, CIPIC, etc.), guardadas en archivos con formato SOFA. La información del movimiento de la persona y la reproducción del sonido se manejan desde un </a:t>
          </a:r>
          <a:r>
            <a:rPr lang="es-AR" sz="1400" kern="1200" err="1">
              <a:solidFill>
                <a:schemeClr val="bg1"/>
              </a:solidFill>
            </a:rPr>
            <a:t>frontend</a:t>
          </a:r>
          <a:r>
            <a:rPr lang="es-AR" sz="1400" kern="1200">
              <a:solidFill>
                <a:schemeClr val="bg1"/>
              </a:solidFill>
            </a:rPr>
            <a:t>, utilizando </a:t>
          </a:r>
          <a:r>
            <a:rPr lang="es-AR" sz="1400" kern="1200" err="1">
              <a:solidFill>
                <a:schemeClr val="bg1"/>
              </a:solidFill>
            </a:rPr>
            <a:t>Flutter</a:t>
          </a:r>
          <a:r>
            <a:rPr lang="es-AR" sz="1400" kern="1200">
              <a:solidFill>
                <a:schemeClr val="bg1"/>
              </a:solidFill>
            </a:rPr>
            <a:t> (herramienta de desarrollo </a:t>
          </a:r>
          <a:r>
            <a:rPr lang="es-AR" sz="1400" kern="1200" err="1">
              <a:solidFill>
                <a:schemeClr val="bg1"/>
              </a:solidFill>
            </a:rPr>
            <a:t>multipltaforma</a:t>
          </a:r>
          <a:r>
            <a:rPr lang="es-AR" sz="1400" kern="1200">
              <a:solidFill>
                <a:schemeClr val="bg1"/>
              </a:solidFill>
            </a:rPr>
            <a:t> de Google).</a:t>
          </a:r>
          <a:endParaRPr lang="en-US" sz="1400" kern="1200">
            <a:solidFill>
              <a:schemeClr val="bg1"/>
            </a:solidFill>
          </a:endParaRPr>
        </a:p>
      </dsp:txBody>
      <dsp:txXfrm>
        <a:off x="1365170" y="3046884"/>
        <a:ext cx="7736167" cy="12177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0277E4-3ACD-432A-BB8A-516614A7518A}">
      <dsp:nvSpPr>
        <dsp:cNvPr id="0" name=""/>
        <dsp:cNvSpPr/>
      </dsp:nvSpPr>
      <dsp:spPr>
        <a:xfrm>
          <a:off x="1087119" y="722783"/>
          <a:ext cx="693720" cy="693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E576AD-A9E1-47E9-92F3-0F65445D8BB1}">
      <dsp:nvSpPr>
        <dsp:cNvPr id="0" name=""/>
        <dsp:cNvSpPr/>
      </dsp:nvSpPr>
      <dsp:spPr>
        <a:xfrm>
          <a:off x="0" y="1640825"/>
          <a:ext cx="2767036" cy="799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kern="1200" dirty="0"/>
            <a:t>Recabado de información necesaria para abordar el proyecto.</a:t>
          </a:r>
          <a:endParaRPr lang="en-US" sz="1600" kern="1200" dirty="0"/>
        </a:p>
      </dsp:txBody>
      <dsp:txXfrm>
        <a:off x="0" y="1640825"/>
        <a:ext cx="2767036" cy="799235"/>
      </dsp:txXfrm>
    </dsp:sp>
    <dsp:sp modelId="{1E19E4AC-40C7-44EB-A0B3-6F6BFAEAD6FE}">
      <dsp:nvSpPr>
        <dsp:cNvPr id="0" name=""/>
        <dsp:cNvSpPr/>
      </dsp:nvSpPr>
      <dsp:spPr>
        <a:xfrm>
          <a:off x="4372246" y="687806"/>
          <a:ext cx="693720" cy="6937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8647B3-ABC0-42D8-95EB-C1A796D1D954}">
      <dsp:nvSpPr>
        <dsp:cNvPr id="0" name=""/>
        <dsp:cNvSpPr/>
      </dsp:nvSpPr>
      <dsp:spPr>
        <a:xfrm>
          <a:off x="3039106" y="1640825"/>
          <a:ext cx="3361693" cy="799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kern="1200" dirty="0"/>
            <a:t>Soporte completo y entendimiento de las </a:t>
          </a:r>
          <a:r>
            <a:rPr lang="es-AR" sz="1600" kern="1200" dirty="0" err="1"/>
            <a:t>databases</a:t>
          </a:r>
          <a:r>
            <a:rPr lang="es-AR" sz="1600" kern="1200" dirty="0"/>
            <a:t> SOFA.</a:t>
          </a:r>
          <a:endParaRPr lang="en-US" sz="1600" kern="1200" dirty="0"/>
        </a:p>
      </dsp:txBody>
      <dsp:txXfrm>
        <a:off x="3039106" y="1640825"/>
        <a:ext cx="3361693" cy="799235"/>
      </dsp:txXfrm>
    </dsp:sp>
    <dsp:sp modelId="{1C08B39D-D304-4B81-84FE-23809C44F1D2}">
      <dsp:nvSpPr>
        <dsp:cNvPr id="0" name=""/>
        <dsp:cNvSpPr/>
      </dsp:nvSpPr>
      <dsp:spPr>
        <a:xfrm>
          <a:off x="1043916" y="2884139"/>
          <a:ext cx="693720" cy="6937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529E99-B32C-4138-8471-CDBCE80E8DCC}">
      <dsp:nvSpPr>
        <dsp:cNvPr id="0" name=""/>
        <dsp:cNvSpPr/>
      </dsp:nvSpPr>
      <dsp:spPr>
        <a:xfrm>
          <a:off x="0" y="3838866"/>
          <a:ext cx="2639653" cy="799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kern="1200" dirty="0"/>
            <a:t>API en Python para obtener una HRIR en base a 3 coordenadas espaciales implementada para 2 </a:t>
          </a:r>
          <a:r>
            <a:rPr lang="es-AR" sz="1600" kern="1200" dirty="0" err="1"/>
            <a:t>databases</a:t>
          </a:r>
          <a:r>
            <a:rPr lang="es-AR" sz="1600" kern="1200" dirty="0"/>
            <a:t> (HUTUBS y ARI)</a:t>
          </a:r>
          <a:endParaRPr lang="en-US" sz="1600" kern="1200" dirty="0"/>
        </a:p>
      </dsp:txBody>
      <dsp:txXfrm>
        <a:off x="0" y="3838866"/>
        <a:ext cx="2639653" cy="799235"/>
      </dsp:txXfrm>
    </dsp:sp>
    <dsp:sp modelId="{0ECDD540-382C-4917-97D6-54FB6F2B5830}">
      <dsp:nvSpPr>
        <dsp:cNvPr id="0" name=""/>
        <dsp:cNvSpPr/>
      </dsp:nvSpPr>
      <dsp:spPr>
        <a:xfrm>
          <a:off x="4414721" y="2884139"/>
          <a:ext cx="693720" cy="6937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F10E2D-6CE0-4B10-B91D-402255332FE7}">
      <dsp:nvSpPr>
        <dsp:cNvPr id="0" name=""/>
        <dsp:cNvSpPr/>
      </dsp:nvSpPr>
      <dsp:spPr>
        <a:xfrm>
          <a:off x="3195640" y="3902813"/>
          <a:ext cx="3205159" cy="799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kern="1200" dirty="0"/>
            <a:t>API en Python para procesar archivos de sonido en tiempo real, en proceso. Primeros testeos y borradores hechos. </a:t>
          </a:r>
          <a:endParaRPr lang="en-US" sz="1600" kern="1200" dirty="0"/>
        </a:p>
      </dsp:txBody>
      <dsp:txXfrm>
        <a:off x="3195640" y="3902813"/>
        <a:ext cx="3205159" cy="7992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5/4/2020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5/4/2020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5/4/2020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165763"/>
            <a:ext cx="10285784" cy="1711037"/>
          </a:xfrm>
        </p:spPr>
        <p:txBody>
          <a:bodyPr>
            <a:normAutofit/>
          </a:bodyPr>
          <a:lstStyle/>
          <a:p>
            <a:r>
              <a:rPr lang="en-AU" sz="4800" dirty="0"/>
              <a:t>ASSD – TP4: Grupo 1</a:t>
            </a:r>
            <a:endParaRPr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Audio 3D con </a:t>
            </a:r>
            <a:r>
              <a:rPr lang="es-AR" dirty="0"/>
              <a:t>posición variable en tiempo real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anchor="b">
            <a:normAutofit/>
          </a:bodyPr>
          <a:lstStyle/>
          <a:p>
            <a:r>
              <a:rPr lang="es-AR" dirty="0"/>
              <a:t>Objetivo original</a:t>
            </a:r>
            <a:endParaRPr dirty="0"/>
          </a:p>
        </p:txBody>
      </p:sp>
      <p:graphicFrame>
        <p:nvGraphicFramePr>
          <p:cNvPr id="16" name="Content Placeholder 13">
            <a:extLst>
              <a:ext uri="{FF2B5EF4-FFF2-40B4-BE49-F238E27FC236}">
                <a16:creationId xmlns:a16="http://schemas.microsoft.com/office/drawing/2014/main" id="{2038C54A-AF72-4E24-AA5B-3D6B380B36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0762614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F3A1B-5360-4795-90EE-0B5FACF07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4688" y="2838636"/>
            <a:ext cx="4680520" cy="1180728"/>
          </a:xfrm>
        </p:spPr>
        <p:txBody>
          <a:bodyPr anchor="b">
            <a:normAutofit/>
          </a:bodyPr>
          <a:lstStyle/>
          <a:p>
            <a:r>
              <a:rPr lang="es-AR" dirty="0"/>
              <a:t>Estado actual del proyecto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C8913AE-A8CF-4D96-8E48-2C04C2A829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2203896"/>
              </p:ext>
            </p:extLst>
          </p:nvPr>
        </p:nvGraphicFramePr>
        <p:xfrm>
          <a:off x="760412" y="762000"/>
          <a:ext cx="64008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8814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D79F6-27A4-497A-A00C-05F560D30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Metas a cumplir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E9266-B8B6-42E7-A5F7-11CD9D13B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s-AR" dirty="0"/>
              <a:t>Terminar API para procesamiento en tiempo real en Python.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AR" dirty="0"/>
              <a:t>Realizar API que reciba cambios de posición y modifique el procesamiento del audio en base a ellos en Python. Se utilizarán las dos </a:t>
            </a:r>
            <a:r>
              <a:rPr lang="es-AR" dirty="0" err="1"/>
              <a:t>APIs</a:t>
            </a:r>
            <a:r>
              <a:rPr lang="es-AR" dirty="0"/>
              <a:t> previamente existentes.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AR" dirty="0"/>
              <a:t>Buscar forma de explotar la gran cantidad de </a:t>
            </a:r>
            <a:r>
              <a:rPr lang="es-AR" dirty="0" err="1"/>
              <a:t>databases</a:t>
            </a:r>
            <a:r>
              <a:rPr lang="es-AR" dirty="0"/>
              <a:t> con las que se cuenta.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AR" dirty="0"/>
              <a:t>Realizar </a:t>
            </a:r>
            <a:r>
              <a:rPr lang="es-AR" dirty="0" err="1"/>
              <a:t>frontend</a:t>
            </a:r>
            <a:r>
              <a:rPr lang="es-AR" dirty="0"/>
              <a:t> en </a:t>
            </a:r>
            <a:r>
              <a:rPr lang="es-AR" dirty="0" err="1"/>
              <a:t>Flutter</a:t>
            </a:r>
            <a:r>
              <a:rPr lang="es-AR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AR" dirty="0"/>
              <a:t>Conectar </a:t>
            </a:r>
            <a:r>
              <a:rPr lang="es-AR" dirty="0" err="1"/>
              <a:t>frontend</a:t>
            </a:r>
            <a:r>
              <a:rPr lang="es-AR" dirty="0"/>
              <a:t> con </a:t>
            </a:r>
            <a:r>
              <a:rPr lang="es-AR" dirty="0" err="1"/>
              <a:t>backend</a:t>
            </a:r>
            <a:r>
              <a:rPr lang="es-A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730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07C1C-FD3C-42F6-8CB3-6F35598B3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anchor="b">
            <a:normAutofit/>
          </a:bodyPr>
          <a:lstStyle/>
          <a:p>
            <a:r>
              <a:rPr lang="es-AR" dirty="0"/>
              <a:t>Interrogantes planteados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69DC9-09D6-4CC6-BE27-50F54B366C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6588224" cy="4270375"/>
          </a:xfrm>
        </p:spPr>
        <p:txBody>
          <a:bodyPr>
            <a:normAutofit/>
          </a:bodyPr>
          <a:lstStyle/>
          <a:p>
            <a:r>
              <a:rPr lang="es-AR" sz="1800" dirty="0"/>
              <a:t>¿Se puede encontrar una manera </a:t>
            </a:r>
            <a:r>
              <a:rPr lang="es-AR" sz="1800" dirty="0" err="1"/>
              <a:t>user-friendly</a:t>
            </a:r>
            <a:r>
              <a:rPr lang="es-AR" sz="1800" dirty="0"/>
              <a:t> de perfeccionar el uso de la HRIR para cada usuario, y así aprovechar la gran cantidad de datos con la que se cuenta?</a:t>
            </a:r>
          </a:p>
          <a:p>
            <a:r>
              <a:rPr lang="es-AR" sz="1800" dirty="0"/>
              <a:t>¿Es </a:t>
            </a:r>
            <a:r>
              <a:rPr lang="es-AR" sz="1800" dirty="0" err="1"/>
              <a:t>Flask</a:t>
            </a:r>
            <a:r>
              <a:rPr lang="es-AR" sz="1800" dirty="0"/>
              <a:t> la mejor herramienta para conectar el </a:t>
            </a:r>
            <a:r>
              <a:rPr lang="es-AR" sz="1800" dirty="0" err="1"/>
              <a:t>backend</a:t>
            </a:r>
            <a:r>
              <a:rPr lang="es-AR" sz="1800" dirty="0"/>
              <a:t> con el </a:t>
            </a:r>
            <a:r>
              <a:rPr lang="es-AR" sz="1800" dirty="0" err="1"/>
              <a:t>frontend</a:t>
            </a:r>
            <a:r>
              <a:rPr lang="es-AR" sz="1800" dirty="0"/>
              <a:t>? ¿Traerá problemas para el procesamiento en tiempo real?</a:t>
            </a:r>
          </a:p>
          <a:p>
            <a:r>
              <a:rPr lang="es-AR" sz="1800" dirty="0"/>
              <a:t>Utilizando </a:t>
            </a:r>
            <a:r>
              <a:rPr lang="es-AR" sz="1800" dirty="0" err="1"/>
              <a:t>PyAudio</a:t>
            </a:r>
            <a:r>
              <a:rPr lang="es-AR" sz="1800" dirty="0"/>
              <a:t> como se viene haciendo, ¿cómo hacer para que la salida sea un </a:t>
            </a:r>
            <a:r>
              <a:rPr lang="es-AR" sz="1800" dirty="0" err="1"/>
              <a:t>stream</a:t>
            </a:r>
            <a:r>
              <a:rPr lang="es-AR" sz="1800" dirty="0"/>
              <a:t> de datos a reproducir por el celular, pero que al mismo tiempo la IR con la que se procesa este </a:t>
            </a:r>
            <a:r>
              <a:rPr lang="es-AR" sz="1800" dirty="0" err="1"/>
              <a:t>stream</a:t>
            </a:r>
            <a:r>
              <a:rPr lang="es-AR" sz="1800" dirty="0"/>
              <a:t> de datos sea variable? (Posible solución está en consideración</a:t>
            </a:r>
            <a:r>
              <a:rPr lang="es-AR" sz="1700" dirty="0"/>
              <a:t>)</a:t>
            </a:r>
          </a:p>
        </p:txBody>
      </p:sp>
      <p:pic>
        <p:nvPicPr>
          <p:cNvPr id="5" name="Content Placeholder 4" descr="Head with gears">
            <a:extLst>
              <a:ext uri="{FF2B5EF4-FFF2-40B4-BE49-F238E27FC236}">
                <a16:creationId xmlns:a16="http://schemas.microsoft.com/office/drawing/2014/main" id="{F2A21C0A-ED75-41C4-BA7A-C90872E5B4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8248" y="2060848"/>
            <a:ext cx="2736304" cy="2736304"/>
          </a:xfrm>
        </p:spPr>
      </p:pic>
    </p:spTree>
    <p:extLst>
      <p:ext uri="{BB962C8B-B14F-4D97-AF65-F5344CB8AC3E}">
        <p14:creationId xmlns:p14="http://schemas.microsoft.com/office/powerpoint/2010/main" val="3480462595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51</TotalTime>
  <Words>415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Candara</vt:lpstr>
      <vt:lpstr>Consolas</vt:lpstr>
      <vt:lpstr>Wingdings</vt:lpstr>
      <vt:lpstr>Tech Computer 16x9</vt:lpstr>
      <vt:lpstr>ASSD – TP4: Grupo 1</vt:lpstr>
      <vt:lpstr>Objetivo original</vt:lpstr>
      <vt:lpstr>Estado actual del proyecto</vt:lpstr>
      <vt:lpstr>Metas a cumplir</vt:lpstr>
      <vt:lpstr>Interrogantes planteados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ASSD – TP4: Grupo 1</dc:title>
  <dc:creator>Facundo Farall</dc:creator>
  <cp:lastModifiedBy>Facundo Farall</cp:lastModifiedBy>
  <cp:revision>6</cp:revision>
  <dcterms:created xsi:type="dcterms:W3CDTF">2020-05-04T20:18:30Z</dcterms:created>
  <dcterms:modified xsi:type="dcterms:W3CDTF">2020-05-04T21:10:20Z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