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D100F-E072-42FB-BED1-39C0E793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5639F-3EB9-42F4-8B06-40C9DDE3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5768A-2029-453B-9160-9B9D7FA4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CCFA3-46FA-4C73-BBCA-0003615C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3912D-82C9-4DB2-99D7-4EA2823D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70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2598-C01E-421F-A8F5-3C42208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7932E3-76A4-459A-B28B-3DADD0B5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1019D-FF78-4D44-B89D-AC54ADFC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3CB79-FA9A-4601-B1F9-13F9F982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F4012-21B0-4173-9753-D7E1DFB7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841893-1105-4689-BEF7-9BAF1D3B9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B2D99F-1FBA-4B51-99FC-8056C97F6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E181C-8AB4-4B3B-A96F-2A88E5B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D6A22-1CD5-408E-9B4D-BCFD16E6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2362E-B863-47C8-9C05-1D612A09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00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9EDFA-0F98-45AB-80E9-67C52EA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5B99F-6C4C-456E-B94A-3B7EC526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C8416-A098-4D44-9BD8-4E2DD064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10BA47-96C0-4316-A2EF-617AC93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2F756-11AC-4C10-9CD1-C9D0D09F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4429D-D782-4CB0-84EA-A51B68D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44C78-3172-45C7-9CC8-A1A2693D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98047-BDEA-4AB5-ABA9-4DAFE72D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1C3B8-1957-4253-8320-C61A807F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05334-F6C8-484F-B936-2335A2D2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ADD2-A272-4174-83EA-A3A4F7D3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162CB-D126-49A8-BAE9-51F9CF6B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518FC3-24E6-4F5C-BCDE-3377218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01E6B-A177-48E0-8BC6-F8CBA29E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2609CE-E1E0-49FC-BBA8-124905A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7CB2F-E097-4BFA-BAF5-58BEFAB2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8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75F6B-DB50-4421-8D1E-9A32AEFE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6E2FF-D311-49BD-819D-666B94E1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B2635-7D64-4CAF-A141-57A909A8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6ED762-FB1A-436C-9B86-B8BEFBE48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721847-A4BA-41ED-851D-CD82BB75D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5668B5-090B-420F-8A03-C374A48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961E49-3D74-4BF0-BC4C-E7330720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B3EB0-CA7B-4345-A71C-3A37ACC7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3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86377-25AD-438C-B3E5-696FE49E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44154B-772B-40C4-9302-280D21FF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DB2A57-BC08-4951-9D04-B05ECA19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F05348-AC3B-40FE-834A-8F361C0A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7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124F9D-E3FE-4DF5-881A-03B07D18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DABF85-A315-466A-895E-B979742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05BC03-672F-4F64-B184-4053E8B8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79F1B-B0D6-426D-BC19-27211BD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CCEC4-61FB-4120-9A49-9CB3A3E0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35E820-A31A-4B1A-A73F-821D0371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74C24-23C3-4BC6-9888-EBFEE82C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8F394-8C51-494D-863D-243BD26A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EA2A16-A3CC-489B-8459-4B4BC36E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2E57-8D64-4189-9FFA-7B93932E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904A69-FE57-4522-B9AF-98F9356D7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31D82-1682-4371-B27D-F984E87E9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3445F-BD78-4570-AED0-E184A27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3A982-2E40-4453-A031-E20D16EF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D78164-4CF9-4823-BBAD-FBA57D8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4C703B-5765-4213-95C6-1CECE6BB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FEBD3-A104-44C3-9A99-6FC067AE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1A71D-8A90-4967-BE4F-B61197B2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B2CD-130A-4062-A1C1-680BEFCD78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34BF9-C704-4728-92AD-F4BE2CDD1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09085-19F8-44E6-B4A0-8C22E1C8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EC8-8493-4DCF-9ED1-D6E93C3B6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EF188-4555-443C-B250-40C925B22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48634-577B-4D41-81DC-AFA8FE1E4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esenho de uma flor rosa&#10;&#10;Descrição gerada automaticamente com confiança média">
            <a:extLst>
              <a:ext uri="{FF2B5EF4-FFF2-40B4-BE49-F238E27FC236}">
                <a16:creationId xmlns:a16="http://schemas.microsoft.com/office/drawing/2014/main" id="{C9EDEA0D-9C16-4C23-97E0-BC2B2208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"/>
          <a:stretch/>
        </p:blipFill>
        <p:spPr>
          <a:xfrm>
            <a:off x="71439" y="0"/>
            <a:ext cx="12120561" cy="68580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AC3F299B-02A6-43EA-BF6C-6D2C99E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48" y="5400324"/>
            <a:ext cx="2588821" cy="1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de Souza Goncalves</dc:creator>
  <cp:lastModifiedBy>Fabiana de Souza Goncalves</cp:lastModifiedBy>
  <cp:revision>1</cp:revision>
  <dcterms:created xsi:type="dcterms:W3CDTF">2021-03-08T14:25:31Z</dcterms:created>
  <dcterms:modified xsi:type="dcterms:W3CDTF">2021-03-08T14:27:53Z</dcterms:modified>
</cp:coreProperties>
</file>