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4630"/>
  </p:normalViewPr>
  <p:slideViewPr>
    <p:cSldViewPr snapToGrid="0" snapToObjects="1">
      <p:cViewPr>
        <p:scale>
          <a:sx n="68" d="100"/>
          <a:sy n="68" d="100"/>
        </p:scale>
        <p:origin x="16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16D0-D1E0-914C-BC57-BFC92B8B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48F34-009B-8243-B241-F33702ED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5F23-B6D1-8941-BF31-336A96FF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F6C-A3B5-1647-9E7A-6CAF6F9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AB64-A488-354D-A25A-43B69873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A09-870B-D048-8B28-B4F6911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E1B45-E2F8-6D44-B21B-6AA8A7B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0CDE-9CD0-E848-9728-EC09C997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F9AC-0547-534E-B27B-95390868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36DE-C95B-0947-B2FD-F4DF3C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ADDC-109A-5844-ADAA-DD2BEBE2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E056-D9C7-6248-BC82-C42183BF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273-1125-2143-9AA1-2869748E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FB6E-3ADD-2E48-83A2-ED1AA89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207F-60E4-134D-81EC-A98017B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ABC-AAEF-CD4E-AFCF-5E95787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E9A6-C3BC-6440-95AB-E9F86E00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CE7F-885A-8941-84E2-2A8D36EB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4035-FA82-9447-92A4-0F83F86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3643-812B-6C4F-B60F-42CC0CD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7115-BB5C-614C-AD8A-F1C507A1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0BC3-C323-4141-973B-E75783F8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D25D-34ED-8144-974B-D8C936AA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7C55-8215-E74E-AB1E-2150A897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A296-E078-4C40-B0E1-3045D4F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80CA-CC0A-FE4E-AFA0-42202CA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FB09-9FFF-534A-959E-432D2322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BC2B-F3E5-0F4B-B6A1-5E2AAA72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97BF-D147-294E-B699-B61555E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A58A-82FF-6547-BE7A-022EC2FC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F380-709E-9C4A-B627-03A2F1A5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0A6-2653-1047-873D-B3E66B8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18F0-AF9A-524F-9600-E66748EE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4E22-2776-3C47-8B67-BEAA7A91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28BA2-76A1-8A4B-A70A-2A28C063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C6FBE-427B-174A-AF3E-69F9ABE8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207D2-1ED4-434B-BB5D-48D7DC4E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435A1-C6BD-4F4B-A65A-025EE6C9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095E-974E-C94A-9024-05B5B229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C08B-3320-A44E-AF00-FBE6150B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B500-4A6D-3344-8050-AAD159AC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9697-1235-5845-9B89-D8EF452B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46B1B-88D9-964B-9B6A-D94AD063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5C35-7249-E54B-B404-57942410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085F9-6FE6-5548-940F-AA9B64E8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7DAF-D878-A64F-A4D6-DBD72F4B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5691-2691-5B48-8611-8A33EBE1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F34E-100E-794E-B77B-7CA65E17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EA0-6EA0-5B44-A431-C726A962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D6EA-CCD6-8548-ADC4-AD4A32B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D666-1363-EF49-944A-C736C74B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88AA-6B15-9C42-8920-97453368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27C9-F81B-5D49-9475-5ED4FD0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7CC2-92A7-0847-B3C1-ACBC20EB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788B9-653C-B54F-AFA2-804CB8C4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CE66-3E1C-9646-8B54-6FD4D74C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A906-1EFB-AC41-BF47-F4F61C5C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F50E-32D9-A540-8EE6-5D4B4D17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402D-7527-6F40-AC2F-2C9423A8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2C46-1E80-2243-8827-AC0B7D8A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C860-7E40-524F-97A3-B4041862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485B-B613-6B4C-992F-24F09244062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22BD-06FF-CF4B-8657-1821ACA08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6D23-EFCA-0542-9386-7AA585BC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612A-4877-E548-BFC5-B43523C6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A58D9-7149-B741-9892-7C26D93B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8" y="0"/>
            <a:ext cx="102585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49F5A-61B4-1A4F-B72A-CBF13781C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889607" y="691376"/>
            <a:ext cx="8192448" cy="5475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1A8D55-DF6D-8C4E-B531-7C7A6E852EB2}"/>
              </a:ext>
            </a:extLst>
          </p:cNvPr>
          <p:cNvSpPr/>
          <p:nvPr/>
        </p:nvSpPr>
        <p:spPr>
          <a:xfrm>
            <a:off x="1382752" y="5140712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02C2A-FB75-3747-BBFD-8A454EA59574}"/>
              </a:ext>
            </a:extLst>
          </p:cNvPr>
          <p:cNvSpPr/>
          <p:nvPr/>
        </p:nvSpPr>
        <p:spPr>
          <a:xfrm>
            <a:off x="1424307" y="4233746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BF203-3193-C245-9B64-E5F925486E4A}"/>
              </a:ext>
            </a:extLst>
          </p:cNvPr>
          <p:cNvSpPr/>
          <p:nvPr/>
        </p:nvSpPr>
        <p:spPr>
          <a:xfrm>
            <a:off x="1505415" y="3371385"/>
            <a:ext cx="342638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A63A2-2C95-EC4B-93F6-DF77F78979BF}"/>
              </a:ext>
            </a:extLst>
          </p:cNvPr>
          <p:cNvSpPr/>
          <p:nvPr/>
        </p:nvSpPr>
        <p:spPr>
          <a:xfrm>
            <a:off x="1424307" y="2419815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F3EB3-8F89-0A43-8534-022364961249}"/>
              </a:ext>
            </a:extLst>
          </p:cNvPr>
          <p:cNvSpPr/>
          <p:nvPr/>
        </p:nvSpPr>
        <p:spPr>
          <a:xfrm>
            <a:off x="1424307" y="1512849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1B7B-0FBF-9047-81FD-06A92D759880}"/>
              </a:ext>
            </a:extLst>
          </p:cNvPr>
          <p:cNvSpPr/>
          <p:nvPr/>
        </p:nvSpPr>
        <p:spPr>
          <a:xfrm>
            <a:off x="1424307" y="589157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B1369-8341-A549-AA4B-39CDAA7392D7}"/>
              </a:ext>
            </a:extLst>
          </p:cNvPr>
          <p:cNvSpPr/>
          <p:nvPr/>
        </p:nvSpPr>
        <p:spPr>
          <a:xfrm>
            <a:off x="1375652" y="5999356"/>
            <a:ext cx="42374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-10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80C12-453F-7141-8FF0-E7B7A688BBDC}"/>
              </a:ext>
            </a:extLst>
          </p:cNvPr>
          <p:cNvSpPr/>
          <p:nvPr/>
        </p:nvSpPr>
        <p:spPr>
          <a:xfrm>
            <a:off x="1889607" y="691376"/>
            <a:ext cx="3064358" cy="40195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FA962A-0BB9-FF43-8760-A859C495656F}"/>
              </a:ext>
            </a:extLst>
          </p:cNvPr>
          <p:cNvSpPr/>
          <p:nvPr/>
        </p:nvSpPr>
        <p:spPr>
          <a:xfrm>
            <a:off x="7419372" y="691376"/>
            <a:ext cx="2662683" cy="40195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8C74CD-A8B1-BD4C-9A4D-F967AA13172E}"/>
              </a:ext>
            </a:extLst>
          </p:cNvPr>
          <p:cNvSpPr/>
          <p:nvPr/>
        </p:nvSpPr>
        <p:spPr>
          <a:xfrm>
            <a:off x="6108291" y="1584218"/>
            <a:ext cx="161880" cy="458240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2019-11-08T20:49:21Z</dcterms:created>
  <dcterms:modified xsi:type="dcterms:W3CDTF">2019-11-08T23:44:18Z</dcterms:modified>
</cp:coreProperties>
</file>