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f4830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f4830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765a3c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765a3c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efac8b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efac8b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efac8b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efac8b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fac8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fac8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fac8b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fac8b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efac8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efac8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efac8b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efac8b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efac8b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efac8b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efac8b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efac8b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1765a3c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1765a3c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1765a3c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1765a3c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Relationship Id="rId9" Type="http://schemas.openxmlformats.org/officeDocument/2006/relationships/image" Target="../media/image14.png"/><Relationship Id="rId5" Type="http://schemas.openxmlformats.org/officeDocument/2006/relationships/image" Target="../media/image2.gif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1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3428025"/>
            <a:ext cx="8520600" cy="1039800"/>
          </a:xfrm>
          <a:prstGeom prst="rect">
            <a:avLst/>
          </a:prstGeom>
          <a:effectLst>
            <a:outerShdw blurRad="85725" rotWithShape="0" algn="bl" dist="6667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500">
                <a:solidFill>
                  <a:srgbClr val="C9DAF8"/>
                </a:solidFill>
              </a:rPr>
              <a:t>Propuesta de Proyecto</a:t>
            </a:r>
            <a:endParaRPr b="1" sz="5500">
              <a:solidFill>
                <a:srgbClr val="C9DAF8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87325"/>
            <a:ext cx="8520600" cy="792600"/>
          </a:xfrm>
          <a:prstGeom prst="rect">
            <a:avLst/>
          </a:prstGeom>
          <a:effectLst>
            <a:outerShdw blurRad="57150" rotWithShape="0" algn="bl" dist="285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500">
                <a:solidFill>
                  <a:schemeClr val="accent5"/>
                </a:solidFill>
              </a:rPr>
              <a:t>Red social deportiva</a:t>
            </a:r>
            <a:endParaRPr b="1" sz="5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Internet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Fútbol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https://www.partidazo.com.ar/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https://www.hoysejuega.com/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https://www.canchasonline.com/col-2015/php/index.php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https://www.icancha.com/landing/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https://www.centralfutbol.com.ar/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Tenis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http://www.jockeyclubderosario.com.ar/tenis/novedades/1177/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http://www.ontenis.com.ar/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Para muchas actividades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http://www.clickyreserva.com/#/home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https://alquilatucancha.com/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Proyecto Final (</a:t>
            </a:r>
            <a:r>
              <a:rPr lang="es" sz="1400">
                <a:solidFill>
                  <a:schemeClr val="dk1"/>
                </a:solidFill>
              </a:rPr>
              <a:t>FootBooking 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http://www.institucional.frc.utn.edu.ar/sistemas/Areas/Academica/ProyectoFinal/Proyectos/Detalle.asp?id=70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820450" y="2128350"/>
            <a:ext cx="35031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800">
                <a:solidFill>
                  <a:srgbClr val="000000"/>
                </a:solidFill>
              </a:rPr>
              <a:t>Conclusión</a:t>
            </a:r>
            <a:endParaRPr b="1" i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3650" y="1760850"/>
            <a:ext cx="38031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¿Dudas?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¿Preguntas?</a:t>
            </a:r>
            <a:endParaRPr sz="48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285100" y="1625550"/>
            <a:ext cx="45738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6000">
                <a:solidFill>
                  <a:srgbClr val="B45F06"/>
                </a:solidFill>
              </a:rPr>
              <a:t>MUCHAS</a:t>
            </a:r>
            <a:endParaRPr b="1" i="1" sz="60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6000">
                <a:solidFill>
                  <a:srgbClr val="B45F06"/>
                </a:solidFill>
              </a:rPr>
              <a:t>GRACIAS</a:t>
            </a:r>
            <a:endParaRPr b="1" i="1" sz="6000">
              <a:solidFill>
                <a:srgbClr val="B45F0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Grupo Nº 1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3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Integrantes: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Alcubilla, Mauricio - Leg 46231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Angonoa, Franco - Leg 63390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Monetto, Ignacio - Leg 60418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Pozzo, Nicolás - Leg 57893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Retamozo, Agustín Julián - Leg 53360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Rugiero, Franco – Leg 58232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286200" y="107750"/>
            <a:ext cx="2571600" cy="73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32450" y="715288"/>
            <a:ext cx="463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HayEquipo.com</a:t>
            </a:r>
            <a:endParaRPr b="1" sz="3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2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/>
              <a:t>El objetivo del sitio web es f</a:t>
            </a:r>
            <a:r>
              <a:rPr lang="es" sz="2800"/>
              <a:t>acilitar el encuentro entre deportistas amateurs de distintas disciplinas y</a:t>
            </a:r>
            <a:endParaRPr sz="2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/>
              <a:t>brindar una eficiente gestión de reservas de las canchas en los complejos deportivos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126" y="154475"/>
            <a:ext cx="3015500" cy="16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53200" y="1926925"/>
            <a:ext cx="6357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94050" y="477400"/>
            <a:ext cx="3510000" cy="104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Alcances del sistema</a:t>
            </a:r>
            <a:endParaRPr b="1" u="sng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7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la creación y ciclo de vida de partidos o encuentros deportivos.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foro para cada encuentro.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información estadística sobre cantidad usuarios, cantidad de encuentros concretados, cantidad de reservas por club por periodo de tiempo,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los perfiles de usuario de los complejos, perfiles de deportistas (reputación, precio, ubicación, horarios, etc) y perfil de administrador.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las reservas estableciendo días, horario y lugar.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invitaciones por parte de los deportistas.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grupos (Ejemplo: grupo visitante para ver los clubes).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Emitir lugares y disponibilidad de fechas y horas.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publicidades.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1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Herramientas y metodologías a aplicar</a:t>
            </a:r>
            <a:endParaRPr b="1" u="sng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438" y="1036325"/>
            <a:ext cx="1674764" cy="10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200" y="3226750"/>
            <a:ext cx="2924959" cy="1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300" y="1748438"/>
            <a:ext cx="1409530" cy="16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600" y="1370200"/>
            <a:ext cx="1960375" cy="15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6462" y="3171325"/>
            <a:ext cx="1753712" cy="16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3977" y="1214975"/>
            <a:ext cx="4092594" cy="14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8475" y="3035549"/>
            <a:ext cx="2029025" cy="20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9589">
            <a:off x="7072294" y="1950671"/>
            <a:ext cx="2095961" cy="17194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3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Riesgos</a:t>
            </a:r>
            <a:endParaRPr b="1" u="sng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01975" y="11424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s"/>
              <a:t>Oposición al cambio</a:t>
            </a:r>
            <a:r>
              <a:rPr lang="es"/>
              <a:t> respecto a la modalidad de reserva por parte de los jugadores.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Los complejos deportivos pueden sentirse seguros con la </a:t>
            </a:r>
            <a:r>
              <a:rPr i="1" lang="es"/>
              <a:t>modalidad tradicional</a:t>
            </a:r>
            <a:r>
              <a:rPr lang="es"/>
              <a:t> (Por ejemplo: teléfono, WhatsApp).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</a:t>
            </a:r>
            <a:r>
              <a:rPr i="1" lang="es"/>
              <a:t>no rentabilidad</a:t>
            </a:r>
            <a:r>
              <a:rPr lang="es"/>
              <a:t> como consecuencia de lo anterior dicho.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s"/>
              <a:t>Mantenimiento</a:t>
            </a:r>
            <a:r>
              <a:rPr b="1" lang="es"/>
              <a:t>:</a:t>
            </a:r>
            <a:r>
              <a:rPr lang="es"/>
              <a:t> Se necesita más tiempo después de la entrega final.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No se llegue a </a:t>
            </a:r>
            <a:r>
              <a:rPr i="1" lang="es"/>
              <a:t>popularizar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8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Encuesta</a:t>
            </a:r>
            <a:endParaRPr b="1" u="sng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6350"/>
            <a:ext cx="4547449" cy="258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150" y="1229500"/>
            <a:ext cx="39731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09550"/>
            <a:ext cx="4623949" cy="24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25" y="2443500"/>
            <a:ext cx="5691175" cy="255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46" y="671500"/>
            <a:ext cx="7984125" cy="3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