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gustín Julián Retamoz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02T20:03:01.760">
    <p:pos x="6000" y="0"/>
    <p:text>Incluir los roles de cada miembro en la  exposición oral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bb0d18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bb0d1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bb0d18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bb0d18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5f214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5f214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5f2144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5f2144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5f2144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5f2144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fd6700d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fd6700d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fd6700d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fd6700d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fd6700d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fd6700d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fd6700d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fd6700d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fd6700d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fd6700d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fd6700d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fd6700d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fd6700d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fd6700d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Mauri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fd6700d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fd6700d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1b979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1b979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fd6700d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fd6700d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Agustin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fd6700d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fd6700d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Agustin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3.png"/><Relationship Id="rId7" Type="http://schemas.openxmlformats.org/officeDocument/2006/relationships/image" Target="../media/image8.jp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HayEquipo.com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ESTUDIO INICIAL</a:t>
            </a:r>
            <a:endParaRPr sz="3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0" y="2737212"/>
            <a:ext cx="2324700" cy="14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188" y="1894390"/>
            <a:ext cx="3456826" cy="34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27950" y="4149770"/>
            <a:ext cx="3093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Proyecto Final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5K2   2019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27775" y="575675"/>
            <a:ext cx="228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4436"/>
            <a:ext cx="4486300" cy="305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700" y="1129407"/>
            <a:ext cx="4505300" cy="386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13" y="304800"/>
            <a:ext cx="74741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4807775" y="0"/>
            <a:ext cx="320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Calendarización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WBS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5775"/>
            <a:ext cx="8899076" cy="43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349175" y="940075"/>
            <a:ext cx="2054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Lato"/>
                <a:ea typeface="Lato"/>
                <a:cs typeface="Lato"/>
                <a:sym typeface="Lato"/>
              </a:rPr>
              <a:t>WBS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625"/>
            <a:ext cx="8899074" cy="44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5895550" y="993775"/>
            <a:ext cx="3008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Lato"/>
                <a:ea typeface="Lato"/>
                <a:cs typeface="Lato"/>
                <a:sym typeface="Lato"/>
              </a:rPr>
              <a:t>WBS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875"/>
            <a:ext cx="8902199" cy="4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429750" y="604325"/>
            <a:ext cx="2444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Lato"/>
                <a:ea typeface="Lato"/>
                <a:cs typeface="Lato"/>
                <a:sym typeface="Lato"/>
              </a:rPr>
              <a:t>WBS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0" y="2396213"/>
            <a:ext cx="55119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350" y="1236700"/>
            <a:ext cx="3766600" cy="3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¿Dudas? ¿Preguntas? 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988" y="2219925"/>
            <a:ext cx="2295625" cy="22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436150" y="1616400"/>
            <a:ext cx="42717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MUCHAS</a:t>
            </a:r>
            <a:endParaRPr i="1" sz="600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Nº 1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41450" y="2078875"/>
            <a:ext cx="76887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Alcubilla, Mauricio		Leg 46231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Angonoa, Franco  			Leg 63390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Monetto, Ignacio  			Leg 60418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Pozzo, Nicolás 			Leg 57893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Retamozo, Agustín Julián	Leg 53360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Rugiero, Franco  			Leg 58232</a:t>
            </a:r>
            <a:endParaRPr sz="18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175" y="3004513"/>
            <a:ext cx="4094825" cy="2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presentación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Objetivos del proyecto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Alcances del sistema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Herramientas y metodologías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Riesgos del proyecto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Arquitectura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Calendarización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Conclusiones</a:t>
            </a:r>
            <a:endParaRPr b="1" sz="16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825" y="2078850"/>
            <a:ext cx="2694625" cy="26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Punto de encuentro para deportistas amateurs</a:t>
            </a: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Favorecer la integración en el deporte.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Generar amistades deportivas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Ofrecer una eficiente gestión de Reservas.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Red social dirigida a hombres y mujeres entre 15 y 60 años, residentes de la ciudad de Córdoba.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574" y="632099"/>
            <a:ext cx="1446799" cy="1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del sistema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853850"/>
            <a:ext cx="76887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la creación y ciclo de vida de encuentros deportivos.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foro para cada encuentro.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información estadística sobre cantidad usuarios, cantidad de encuentros concretados, etc.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los perfiles de usuario de los complejos.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las reservas estableciendo días, horario y lugar.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invitaciones por parte de los deportistas.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Equipos.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Emitir lugares y disponibilidad de fechas y horas.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Gestionar publicidades.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del proyecto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No cumplir con el tiempo.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Abandono de integrantes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No completar los alcances.</a:t>
            </a:r>
            <a:endParaRPr b="1"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725" y="555750"/>
            <a:ext cx="1597075" cy="14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Problemas en infraestructura.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Falta de personal capacitado o experto.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Mala utilización de la herramienta de versionado.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del producto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725" y="555750"/>
            <a:ext cx="1597075" cy="14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Oposición al cambio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Modalidad tradicional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Falta de seguridad</a:t>
            </a:r>
            <a:endParaRPr b="1" sz="18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036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Falla de servidores externos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Falta de backup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" sz="2400">
                <a:latin typeface="Calibri"/>
                <a:ea typeface="Calibri"/>
                <a:cs typeface="Calibri"/>
                <a:sym typeface="Calibri"/>
              </a:rPr>
              <a:t>Cambios por parte de las herramientas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y metodologías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29450" y="2241650"/>
            <a:ext cx="76887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71" y="3484075"/>
            <a:ext cx="997825" cy="11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21" y="3484075"/>
            <a:ext cx="1821348" cy="11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925" y="3484075"/>
            <a:ext cx="2470150" cy="139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550" y="2086121"/>
            <a:ext cx="1165675" cy="11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163" y="2086125"/>
            <a:ext cx="1165675" cy="11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6175" y="1697137"/>
            <a:ext cx="1943649" cy="19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y metodologías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75" y="3761888"/>
            <a:ext cx="1107600" cy="8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499" y="2745500"/>
            <a:ext cx="897150" cy="84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51" y="1794212"/>
            <a:ext cx="2344174" cy="8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5875" y="1848375"/>
            <a:ext cx="897150" cy="8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2125" y="2448063"/>
            <a:ext cx="4543425" cy="14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