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727"/>
    <a:srgbClr val="59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9DD7-8B11-4285-AC7A-C694CE0EA372}" v="49" dt="2022-10-15T22:41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AB9C9DD7-8B11-4285-AC7A-C694CE0EA372}"/>
    <pc:docChg chg="undo custSel addSld delSld modSld">
      <pc:chgData name="william kokubun" userId="d4688b2ef84ae56b" providerId="LiveId" clId="{AB9C9DD7-8B11-4285-AC7A-C694CE0EA372}" dt="2022-10-15T22:43:01.840" v="193" actId="1076"/>
      <pc:docMkLst>
        <pc:docMk/>
      </pc:docMkLst>
      <pc:sldChg chg="addSp delSp modSp mod">
        <pc:chgData name="william kokubun" userId="d4688b2ef84ae56b" providerId="LiveId" clId="{AB9C9DD7-8B11-4285-AC7A-C694CE0EA372}" dt="2022-10-15T22:42:24.042" v="188" actId="478"/>
        <pc:sldMkLst>
          <pc:docMk/>
          <pc:sldMk cId="2390083590" sldId="257"/>
        </pc:sldMkLst>
        <pc:spChg chg="add del mod">
          <ac:chgData name="william kokubun" userId="d4688b2ef84ae56b" providerId="LiveId" clId="{AB9C9DD7-8B11-4285-AC7A-C694CE0EA372}" dt="2022-10-15T22:42:24.042" v="188" actId="478"/>
          <ac:spMkLst>
            <pc:docMk/>
            <pc:sldMk cId="2390083590" sldId="257"/>
            <ac:spMk id="2" creationId="{0F9C0662-5DF6-1AC1-6B5C-7EB303F611E6}"/>
          </ac:spMkLst>
        </pc:spChg>
      </pc:sldChg>
      <pc:sldChg chg="modSp mod">
        <pc:chgData name="william kokubun" userId="d4688b2ef84ae56b" providerId="LiveId" clId="{AB9C9DD7-8B11-4285-AC7A-C694CE0EA372}" dt="2022-10-15T22:40:40.789" v="174" actId="20577"/>
        <pc:sldMkLst>
          <pc:docMk/>
          <pc:sldMk cId="2723600089" sldId="259"/>
        </pc:sldMkLst>
        <pc:spChg chg="mod">
          <ac:chgData name="william kokubun" userId="d4688b2ef84ae56b" providerId="LiveId" clId="{AB9C9DD7-8B11-4285-AC7A-C694CE0EA372}" dt="2022-10-15T22:40:40.789" v="174" actId="20577"/>
          <ac:spMkLst>
            <pc:docMk/>
            <pc:sldMk cId="2723600089" sldId="259"/>
            <ac:spMk id="3" creationId="{91070586-5E9C-4129-AFB8-FE2A9848035C}"/>
          </ac:spMkLst>
        </pc:spChg>
      </pc:sldChg>
      <pc:sldChg chg="addSp delSp modSp mod">
        <pc:chgData name="william kokubun" userId="d4688b2ef84ae56b" providerId="LiveId" clId="{AB9C9DD7-8B11-4285-AC7A-C694CE0EA372}" dt="2022-10-15T22:43:01.840" v="193" actId="1076"/>
        <pc:sldMkLst>
          <pc:docMk/>
          <pc:sldMk cId="904305974" sldId="260"/>
        </pc:sldMkLst>
        <pc:spChg chg="del">
          <ac:chgData name="william kokubun" userId="d4688b2ef84ae56b" providerId="LiveId" clId="{AB9C9DD7-8B11-4285-AC7A-C694CE0EA372}" dt="2022-10-15T22:38:15.068" v="62" actId="478"/>
          <ac:spMkLst>
            <pc:docMk/>
            <pc:sldMk cId="904305974" sldId="260"/>
            <ac:spMk id="2" creationId="{C23B0467-23AB-4E98-B42B-BD6AA62D5EE9}"/>
          </ac:spMkLst>
        </pc:spChg>
        <pc:spChg chg="del">
          <ac:chgData name="william kokubun" userId="d4688b2ef84ae56b" providerId="LiveId" clId="{AB9C9DD7-8B11-4285-AC7A-C694CE0EA372}" dt="2022-10-15T22:37:10.300" v="46" actId="931"/>
          <ac:spMkLst>
            <pc:docMk/>
            <pc:sldMk cId="904305974" sldId="260"/>
            <ac:spMk id="3" creationId="{D9A787C9-1615-46B0-BF87-31EA44399966}"/>
          </ac:spMkLst>
        </pc:spChg>
        <pc:spChg chg="add del mod">
          <ac:chgData name="william kokubun" userId="d4688b2ef84ae56b" providerId="LiveId" clId="{AB9C9DD7-8B11-4285-AC7A-C694CE0EA372}" dt="2022-10-15T22:38:16.833" v="63" actId="478"/>
          <ac:spMkLst>
            <pc:docMk/>
            <pc:sldMk cId="904305974" sldId="260"/>
            <ac:spMk id="8" creationId="{1F376F5C-9098-5C1F-6C00-F9FB47B5225F}"/>
          </ac:spMkLst>
        </pc:spChg>
        <pc:spChg chg="add mod">
          <ac:chgData name="william kokubun" userId="d4688b2ef84ae56b" providerId="LiveId" clId="{AB9C9DD7-8B11-4285-AC7A-C694CE0EA372}" dt="2022-10-15T22:42:50.653" v="190" actId="1076"/>
          <ac:spMkLst>
            <pc:docMk/>
            <pc:sldMk cId="904305974" sldId="260"/>
            <ac:spMk id="9" creationId="{75C46533-1D3C-8716-C392-010BDB7D11F2}"/>
          </ac:spMkLst>
        </pc:spChg>
        <pc:picChg chg="add del mod">
          <ac:chgData name="william kokubun" userId="d4688b2ef84ae56b" providerId="LiveId" clId="{AB9C9DD7-8B11-4285-AC7A-C694CE0EA372}" dt="2022-10-15T22:38:00.833" v="57" actId="478"/>
          <ac:picMkLst>
            <pc:docMk/>
            <pc:sldMk cId="904305974" sldId="260"/>
            <ac:picMk id="5" creationId="{7B73BFC5-BC8E-7639-0917-169231B4A114}"/>
          </ac:picMkLst>
        </pc:picChg>
        <pc:picChg chg="add del mod modCrop">
          <ac:chgData name="william kokubun" userId="d4688b2ef84ae56b" providerId="LiveId" clId="{AB9C9DD7-8B11-4285-AC7A-C694CE0EA372}" dt="2022-10-15T22:43:01.840" v="193" actId="1076"/>
          <ac:picMkLst>
            <pc:docMk/>
            <pc:sldMk cId="904305974" sldId="260"/>
            <ac:picMk id="6" creationId="{01AC4152-EADA-2EDB-77DB-F35E85CDE466}"/>
          </ac:picMkLst>
        </pc:picChg>
      </pc:sldChg>
      <pc:sldChg chg="addSp delSp modSp del mod">
        <pc:chgData name="william kokubun" userId="d4688b2ef84ae56b" providerId="LiveId" clId="{AB9C9DD7-8B11-4285-AC7A-C694CE0EA372}" dt="2022-10-15T22:38:31.944" v="65" actId="47"/>
        <pc:sldMkLst>
          <pc:docMk/>
          <pc:sldMk cId="4261239994" sldId="261"/>
        </pc:sldMkLst>
        <pc:spChg chg="del">
          <ac:chgData name="william kokubun" userId="d4688b2ef84ae56b" providerId="LiveId" clId="{AB9C9DD7-8B11-4285-AC7A-C694CE0EA372}" dt="2022-10-15T22:33:50.008" v="0" actId="931"/>
          <ac:spMkLst>
            <pc:docMk/>
            <pc:sldMk cId="4261239994" sldId="261"/>
            <ac:spMk id="3" creationId="{3E5B85B2-0525-4A00-9460-7450FDE3161B}"/>
          </ac:spMkLst>
        </pc:spChg>
        <pc:picChg chg="add mod">
          <ac:chgData name="william kokubun" userId="d4688b2ef84ae56b" providerId="LiveId" clId="{AB9C9DD7-8B11-4285-AC7A-C694CE0EA372}" dt="2022-10-15T22:36:29.717" v="45"/>
          <ac:picMkLst>
            <pc:docMk/>
            <pc:sldMk cId="4261239994" sldId="261"/>
            <ac:picMk id="5" creationId="{0D2CAC6D-4CCE-7746-F668-A99D16E6743F}"/>
          </ac:picMkLst>
        </pc:picChg>
      </pc:sldChg>
      <pc:sldChg chg="new">
        <pc:chgData name="william kokubun" userId="d4688b2ef84ae56b" providerId="LiveId" clId="{AB9C9DD7-8B11-4285-AC7A-C694CE0EA372}" dt="2022-10-15T22:38:34.037" v="66" actId="680"/>
        <pc:sldMkLst>
          <pc:docMk/>
          <pc:sldMk cId="461598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à 30°C</a:t>
            </a:r>
          </a:p>
          <a:p>
            <a:r>
              <a:rPr lang="pt-BR" dirty="0"/>
              <a:t>Umidade: 10% à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CEED0F-851C-42BC-AAE5-183C25DC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F64180-284A-4EA4-B17F-2F92F630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AC4152-EADA-2EDB-77DB-F35E85C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663" r="60597" b="47709"/>
          <a:stretch/>
        </p:blipFill>
        <p:spPr>
          <a:xfrm>
            <a:off x="980062" y="810927"/>
            <a:ext cx="7289289" cy="62838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46533-1D3C-8716-C392-010BDB7D11F2}"/>
              </a:ext>
            </a:extLst>
          </p:cNvPr>
          <p:cNvSpPr txBox="1"/>
          <p:nvPr/>
        </p:nvSpPr>
        <p:spPr>
          <a:xfrm>
            <a:off x="1337875" y="410817"/>
            <a:ext cx="714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F3727"/>
                </a:solidFill>
              </a:rPr>
              <a:t>M.E.R. (Modelo Entidade Relacionamento)–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2A87-AACA-4A89-B160-4A4125E4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751A-FCFA-4A25-8FB0-3851344F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48</Words>
  <Application>Microsoft Office PowerPoint</Application>
  <PresentationFormat>Apresentação na tela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9</cp:revision>
  <dcterms:created xsi:type="dcterms:W3CDTF">2022-09-24T22:31:45Z</dcterms:created>
  <dcterms:modified xsi:type="dcterms:W3CDTF">2022-10-15T22:59:07Z</dcterms:modified>
</cp:coreProperties>
</file>