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86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27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3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20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99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8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06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70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28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27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09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921AB-7D81-4E2C-9127-01BE80ED737D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59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814A1A3-515E-485C-8CDE-7A8176518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6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0753468-CD50-45A5-AEA5-EB35333C7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8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FCF15-507E-480E-A33C-640F73B3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EB77E7-20F8-464B-9EF9-56341887A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18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BACFA-E1FD-41B5-9507-36782133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070586-5E9C-4129-AFB8-FE2A98480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60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B0467-23AB-4E98-B42B-BD6AA62D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A787C9-1615-46B0-BF87-31EA44399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305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50606-6FF1-4DFE-9E6A-6697755C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5B85B2-0525-4A00-9460-7450FDE31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12399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0</Words>
  <Application>Microsoft Office PowerPoint</Application>
  <PresentationFormat>Apresentação na tela (4:3)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Samuel</dc:creator>
  <cp:lastModifiedBy>Samuel</cp:lastModifiedBy>
  <cp:revision>4</cp:revision>
  <dcterms:created xsi:type="dcterms:W3CDTF">2022-09-24T22:31:45Z</dcterms:created>
  <dcterms:modified xsi:type="dcterms:W3CDTF">2022-09-24T23:18:59Z</dcterms:modified>
</cp:coreProperties>
</file>