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8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35"/>
  </p:notesMasterIdLst>
  <p:sldIdLst>
    <p:sldId id="342" r:id="rId2"/>
    <p:sldId id="357" r:id="rId3"/>
    <p:sldId id="256" r:id="rId4"/>
    <p:sldId id="262" r:id="rId5"/>
    <p:sldId id="358" r:id="rId6"/>
    <p:sldId id="272" r:id="rId7"/>
    <p:sldId id="359" r:id="rId8"/>
    <p:sldId id="376" r:id="rId9"/>
    <p:sldId id="354" r:id="rId10"/>
    <p:sldId id="353" r:id="rId11"/>
    <p:sldId id="362" r:id="rId12"/>
    <p:sldId id="355" r:id="rId13"/>
    <p:sldId id="384" r:id="rId14"/>
    <p:sldId id="385" r:id="rId15"/>
    <p:sldId id="345" r:id="rId16"/>
    <p:sldId id="344" r:id="rId17"/>
    <p:sldId id="366" r:id="rId18"/>
    <p:sldId id="346" r:id="rId19"/>
    <p:sldId id="367" r:id="rId20"/>
    <p:sldId id="348" r:id="rId21"/>
    <p:sldId id="368" r:id="rId22"/>
    <p:sldId id="298" r:id="rId23"/>
    <p:sldId id="369" r:id="rId24"/>
    <p:sldId id="349" r:id="rId25"/>
    <p:sldId id="370" r:id="rId26"/>
    <p:sldId id="350" r:id="rId27"/>
    <p:sldId id="371" r:id="rId28"/>
    <p:sldId id="351" r:id="rId29"/>
    <p:sldId id="377" r:id="rId30"/>
    <p:sldId id="378" r:id="rId31"/>
    <p:sldId id="382" r:id="rId32"/>
    <p:sldId id="352" r:id="rId33"/>
    <p:sldId id="375" r:id="rId34"/>
  </p:sldIdLst>
  <p:sldSz cx="6858000" cy="5143500"/>
  <p:notesSz cx="6858000" cy="9144000"/>
  <p:embeddedFontLst>
    <p:embeddedFont>
      <p:font typeface="Lexend Exa" panose="020B0604020202020204" charset="0"/>
      <p:regular r:id="rId36"/>
      <p:bold r:id="rId37"/>
    </p:embeddedFont>
    <p:embeddedFont>
      <p:font typeface="Red Hat Text" panose="020B0604020202020204" charset="0"/>
      <p:regular r:id="rId38"/>
      <p:bold r:id="rId39"/>
      <p:italic r:id="rId40"/>
      <p:boldItalic r:id="rId41"/>
    </p:embeddedFont>
    <p:embeddedFont>
      <p:font typeface="Roboto Condensed Light" panose="020B0604020202020204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2" pos="216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3F696F-BE4A-4B13-978A-764CB723FA0F}">
  <a:tblStyle styleId="{593F696F-BE4A-4B13-978A-764CB723F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 snapToGrid="0">
      <p:cViewPr>
        <p:scale>
          <a:sx n="125" d="100"/>
          <a:sy n="125" d="100"/>
        </p:scale>
        <p:origin x="744" y="-40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83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ac7ecdd8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ac7ecdd8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82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483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acb5683c02_2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acb5683c02_2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34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93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0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ca93be222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ca93be222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ca93be222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ca93be222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7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cb5683c0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cb5683c0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cb5683c0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cb5683c0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43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65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50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ac7ecdd8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ac7ecdd8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55942" y="159125"/>
            <a:ext cx="3276564" cy="4825250"/>
            <a:chOff x="164875" y="162825"/>
            <a:chExt cx="8832900" cy="4825250"/>
          </a:xfrm>
        </p:grpSpPr>
        <p:sp>
          <p:nvSpPr>
            <p:cNvPr id="10" name="Google Shape;10;p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" name="Google Shape;11;p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" name="Google Shape;14;p2"/>
          <p:cNvCxnSpPr/>
          <p:nvPr/>
        </p:nvCxnSpPr>
        <p:spPr>
          <a:xfrm>
            <a:off x="3840277" y="1669750"/>
            <a:ext cx="251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3840277" y="3565200"/>
            <a:ext cx="251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775031" y="1804174"/>
            <a:ext cx="2644200" cy="17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756802" y="3772920"/>
            <a:ext cx="268065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5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3464850" y="4984375"/>
            <a:ext cx="32764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80" name="Google Shape;180;p1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81" name="Google Shape;181;p1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5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1431225" y="3196350"/>
            <a:ext cx="256995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title" idx="2"/>
          </p:nvPr>
        </p:nvSpPr>
        <p:spPr>
          <a:xfrm>
            <a:off x="600075" y="1131450"/>
            <a:ext cx="3401100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195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88" name="Google Shape;188;p18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89" name="Google Shape;189;p1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0" name="Google Shape;190;p1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4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540038" y="1806300"/>
            <a:ext cx="2112300" cy="1530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75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2"/>
          </p:nvPr>
        </p:nvSpPr>
        <p:spPr>
          <a:xfrm>
            <a:off x="2960981" y="1652450"/>
            <a:ext cx="3357000" cy="18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ed Hat Text"/>
              <a:buNone/>
              <a:defRPr sz="195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ed Hat Text"/>
              <a:buNone/>
              <a:defRPr sz="15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97" name="Google Shape;197;p1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8" name="Google Shape;198;p1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1471613" y="1847740"/>
            <a:ext cx="39147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04" name="Google Shape;204;p2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05" name="Google Shape;205;p2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6788" y="54349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1"/>
          </p:nvPr>
        </p:nvSpPr>
        <p:spPr>
          <a:xfrm>
            <a:off x="1471613" y="2583042"/>
            <a:ext cx="39147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2441438" y="1981795"/>
            <a:ext cx="3465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13" name="Google Shape;213;p2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14" name="Google Shape;214;p2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1"/>
          <p:cNvSpPr txBox="1">
            <a:spLocks noGrp="1"/>
          </p:cNvSpPr>
          <p:nvPr>
            <p:ph type="title" idx="2" hasCustomPrompt="1"/>
          </p:nvPr>
        </p:nvSpPr>
        <p:spPr>
          <a:xfrm>
            <a:off x="950663" y="190560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2441438" y="2717100"/>
            <a:ext cx="34659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707381" y="1981800"/>
            <a:ext cx="38805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22" name="Google Shape;222;p2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23" name="Google Shape;223;p2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22"/>
          <p:cNvSpPr txBox="1">
            <a:spLocks noGrp="1"/>
          </p:cNvSpPr>
          <p:nvPr>
            <p:ph type="title" idx="2" hasCustomPrompt="1"/>
          </p:nvPr>
        </p:nvSpPr>
        <p:spPr>
          <a:xfrm>
            <a:off x="4946194" y="1905600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707381" y="2717101"/>
            <a:ext cx="38805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1471613" y="2639324"/>
            <a:ext cx="391477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30" name="Google Shape;230;p2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31" name="Google Shape;231;p2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2" name="Google Shape;232;p2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2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35" name="Google Shape;235;p23"/>
          <p:cNvSpPr txBox="1">
            <a:spLocks noGrp="1"/>
          </p:cNvSpPr>
          <p:nvPr>
            <p:ph type="title" idx="2" hasCustomPrompt="1"/>
          </p:nvPr>
        </p:nvSpPr>
        <p:spPr>
          <a:xfrm>
            <a:off x="2826788" y="1335074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1471613" y="3374626"/>
            <a:ext cx="3914775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6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4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39" name="Google Shape;239;p2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0" name="Google Shape;240;p2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619775" y="1921050"/>
            <a:ext cx="3290400" cy="6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1"/>
          </p:nvPr>
        </p:nvSpPr>
        <p:spPr>
          <a:xfrm>
            <a:off x="540000" y="2664177"/>
            <a:ext cx="3449925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title" idx="2" hasCustomPrompt="1"/>
          </p:nvPr>
        </p:nvSpPr>
        <p:spPr>
          <a:xfrm>
            <a:off x="4602412" y="1872974"/>
            <a:ext cx="120442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5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48" name="Google Shape;248;p2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49" name="Google Shape;249;p2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560963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2"/>
          </p:nvPr>
        </p:nvSpPr>
        <p:spPr>
          <a:xfrm>
            <a:off x="560963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3"/>
          </p:nvPr>
        </p:nvSpPr>
        <p:spPr>
          <a:xfrm>
            <a:off x="2594381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4"/>
          </p:nvPr>
        </p:nvSpPr>
        <p:spPr>
          <a:xfrm>
            <a:off x="2594381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5"/>
          </p:nvPr>
        </p:nvSpPr>
        <p:spPr>
          <a:xfrm>
            <a:off x="4627800" y="34895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ubTitle" idx="6"/>
          </p:nvPr>
        </p:nvSpPr>
        <p:spPr>
          <a:xfrm>
            <a:off x="4627800" y="30507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61" name="Google Shape;261;p2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62" name="Google Shape;262;p2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542925" y="3105007"/>
            <a:ext cx="2011725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2"/>
          </p:nvPr>
        </p:nvSpPr>
        <p:spPr>
          <a:xfrm>
            <a:off x="542925" y="2651633"/>
            <a:ext cx="201172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3"/>
          </p:nvPr>
        </p:nvSpPr>
        <p:spPr>
          <a:xfrm>
            <a:off x="4303425" y="3105007"/>
            <a:ext cx="20016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4"/>
          </p:nvPr>
        </p:nvSpPr>
        <p:spPr>
          <a:xfrm>
            <a:off x="4303425" y="2651633"/>
            <a:ext cx="20016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726038" y="1950082"/>
            <a:ext cx="2592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22" name="Google Shape;22;p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" name="Google Shape;23;p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44129" y="1834875"/>
            <a:ext cx="2085075" cy="13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726038" y="2685375"/>
            <a:ext cx="160155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0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1536750" y="596425"/>
            <a:ext cx="37845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2" name="Google Shape;302;p29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03" name="Google Shape;303;p2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04" name="Google Shape;304;p2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1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540000" y="550385"/>
            <a:ext cx="2180025" cy="194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09" name="Google Shape;309;p30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10" name="Google Shape;310;p3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1" name="Google Shape;311;p3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3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45" name="Google Shape;345;p3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46" name="Google Shape;346;p3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3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subTitle" idx="1"/>
          </p:nvPr>
        </p:nvSpPr>
        <p:spPr>
          <a:xfrm>
            <a:off x="632583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ubTitle" idx="2"/>
          </p:nvPr>
        </p:nvSpPr>
        <p:spPr>
          <a:xfrm>
            <a:off x="632583" y="340857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subTitle" idx="3"/>
          </p:nvPr>
        </p:nvSpPr>
        <p:spPr>
          <a:xfrm>
            <a:off x="632583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subTitle" idx="4"/>
          </p:nvPr>
        </p:nvSpPr>
        <p:spPr>
          <a:xfrm>
            <a:off x="632583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4" name="Google Shape;354;p33"/>
          <p:cNvSpPr txBox="1">
            <a:spLocks noGrp="1"/>
          </p:cNvSpPr>
          <p:nvPr>
            <p:ph type="subTitle" idx="5"/>
          </p:nvPr>
        </p:nvSpPr>
        <p:spPr>
          <a:xfrm>
            <a:off x="2582271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subTitle" idx="6"/>
          </p:nvPr>
        </p:nvSpPr>
        <p:spPr>
          <a:xfrm>
            <a:off x="2582271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subTitle" idx="7"/>
          </p:nvPr>
        </p:nvSpPr>
        <p:spPr>
          <a:xfrm>
            <a:off x="2582271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8"/>
          </p:nvPr>
        </p:nvSpPr>
        <p:spPr>
          <a:xfrm>
            <a:off x="2582271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9"/>
          </p:nvPr>
        </p:nvSpPr>
        <p:spPr>
          <a:xfrm>
            <a:off x="4531960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13"/>
          </p:nvPr>
        </p:nvSpPr>
        <p:spPr>
          <a:xfrm>
            <a:off x="4531960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4"/>
          </p:nvPr>
        </p:nvSpPr>
        <p:spPr>
          <a:xfrm>
            <a:off x="4531960" y="191770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15"/>
          </p:nvPr>
        </p:nvSpPr>
        <p:spPr>
          <a:xfrm>
            <a:off x="4531960" y="147802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8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64" name="Google Shape;364;p3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65" name="Google Shape;365;p3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3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1"/>
          </p:nvPr>
        </p:nvSpPr>
        <p:spPr>
          <a:xfrm>
            <a:off x="1612766" y="3869546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2"/>
          </p:nvPr>
        </p:nvSpPr>
        <p:spPr>
          <a:xfrm>
            <a:off x="1612766" y="340857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3"/>
          </p:nvPr>
        </p:nvSpPr>
        <p:spPr>
          <a:xfrm>
            <a:off x="632585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subTitle" idx="4"/>
          </p:nvPr>
        </p:nvSpPr>
        <p:spPr>
          <a:xfrm>
            <a:off x="632585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5"/>
          </p:nvPr>
        </p:nvSpPr>
        <p:spPr>
          <a:xfrm>
            <a:off x="3562458" y="3869546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6"/>
          </p:nvPr>
        </p:nvSpPr>
        <p:spPr>
          <a:xfrm>
            <a:off x="3562458" y="3411487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subTitle" idx="7"/>
          </p:nvPr>
        </p:nvSpPr>
        <p:spPr>
          <a:xfrm>
            <a:off x="2582274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subTitle" idx="8"/>
          </p:nvPr>
        </p:nvSpPr>
        <p:spPr>
          <a:xfrm>
            <a:off x="2582274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ubTitle" idx="9"/>
          </p:nvPr>
        </p:nvSpPr>
        <p:spPr>
          <a:xfrm>
            <a:off x="4531964" y="198779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subTitle" idx="13"/>
          </p:nvPr>
        </p:nvSpPr>
        <p:spPr>
          <a:xfrm>
            <a:off x="4531964" y="1527465"/>
            <a:ext cx="1682775" cy="4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0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81" name="Google Shape;381;p3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82" name="Google Shape;382;p3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3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subTitle" idx="1"/>
          </p:nvPr>
        </p:nvSpPr>
        <p:spPr>
          <a:xfrm>
            <a:off x="632583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subTitle" idx="2"/>
          </p:nvPr>
        </p:nvSpPr>
        <p:spPr>
          <a:xfrm>
            <a:off x="632583" y="340857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3"/>
          </p:nvPr>
        </p:nvSpPr>
        <p:spPr>
          <a:xfrm>
            <a:off x="1607427" y="205022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4"/>
          </p:nvPr>
        </p:nvSpPr>
        <p:spPr>
          <a:xfrm>
            <a:off x="1612769" y="1610542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subTitle" idx="5"/>
          </p:nvPr>
        </p:nvSpPr>
        <p:spPr>
          <a:xfrm>
            <a:off x="2582271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ubTitle" idx="6"/>
          </p:nvPr>
        </p:nvSpPr>
        <p:spPr>
          <a:xfrm>
            <a:off x="2582271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subTitle" idx="7"/>
          </p:nvPr>
        </p:nvSpPr>
        <p:spPr>
          <a:xfrm>
            <a:off x="3557115" y="205022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subTitle" idx="8"/>
          </p:nvPr>
        </p:nvSpPr>
        <p:spPr>
          <a:xfrm>
            <a:off x="3562457" y="1610542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subTitle" idx="9"/>
          </p:nvPr>
        </p:nvSpPr>
        <p:spPr>
          <a:xfrm>
            <a:off x="4531960" y="38557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5"/>
          <p:cNvSpPr txBox="1">
            <a:spLocks noGrp="1"/>
          </p:cNvSpPr>
          <p:nvPr>
            <p:ph type="subTitle" idx="13"/>
          </p:nvPr>
        </p:nvSpPr>
        <p:spPr>
          <a:xfrm>
            <a:off x="4531960" y="341108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3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398" name="Google Shape;398;p3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99" name="Google Shape;399;p3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3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1"/>
          </p:nvPr>
        </p:nvSpPr>
        <p:spPr>
          <a:xfrm>
            <a:off x="540008" y="1481561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2"/>
          </p:nvPr>
        </p:nvSpPr>
        <p:spPr>
          <a:xfrm>
            <a:off x="540008" y="1033955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subTitle" idx="3"/>
          </p:nvPr>
        </p:nvSpPr>
        <p:spPr>
          <a:xfrm>
            <a:off x="540002" y="2655132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ubTitle" idx="4"/>
          </p:nvPr>
        </p:nvSpPr>
        <p:spPr>
          <a:xfrm>
            <a:off x="539997" y="2210668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07" name="Google Shape;407;p36"/>
          <p:cNvSpPr txBox="1">
            <a:spLocks noGrp="1"/>
          </p:cNvSpPr>
          <p:nvPr>
            <p:ph type="subTitle" idx="5"/>
          </p:nvPr>
        </p:nvSpPr>
        <p:spPr>
          <a:xfrm>
            <a:off x="540002" y="3823373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subTitle" idx="6"/>
          </p:nvPr>
        </p:nvSpPr>
        <p:spPr>
          <a:xfrm>
            <a:off x="539997" y="3378645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11" name="Google Shape;411;p3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2" name="Google Shape;412;p3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3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3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433463" y="1320750"/>
            <a:ext cx="5991075" cy="961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8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18" name="Google Shape;418;p3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19" name="Google Shape;419;p3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3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22" name="Google Shape;422;p38"/>
          <p:cNvSpPr txBox="1">
            <a:spLocks noGrp="1"/>
          </p:cNvSpPr>
          <p:nvPr>
            <p:ph type="title"/>
          </p:nvPr>
        </p:nvSpPr>
        <p:spPr>
          <a:xfrm>
            <a:off x="540000" y="1654350"/>
            <a:ext cx="2945475" cy="17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41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51" name="Google Shape;451;p4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52" name="Google Shape;452;p4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4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4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41"/>
          <p:cNvSpPr txBox="1">
            <a:spLocks noGrp="1"/>
          </p:cNvSpPr>
          <p:nvPr>
            <p:ph type="title" idx="2" hasCustomPrompt="1"/>
          </p:nvPr>
        </p:nvSpPr>
        <p:spPr>
          <a:xfrm>
            <a:off x="677738" y="1131391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1"/>
          </p:nvPr>
        </p:nvSpPr>
        <p:spPr>
          <a:xfrm>
            <a:off x="677738" y="208841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ubTitle" idx="3"/>
          </p:nvPr>
        </p:nvSpPr>
        <p:spPr>
          <a:xfrm>
            <a:off x="677738" y="1640113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4" hasCustomPrompt="1"/>
          </p:nvPr>
        </p:nvSpPr>
        <p:spPr>
          <a:xfrm>
            <a:off x="2668050" y="1131391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0" name="Google Shape;460;p41"/>
          <p:cNvSpPr txBox="1">
            <a:spLocks noGrp="1"/>
          </p:cNvSpPr>
          <p:nvPr>
            <p:ph type="subTitle" idx="5"/>
          </p:nvPr>
        </p:nvSpPr>
        <p:spPr>
          <a:xfrm>
            <a:off x="2668050" y="208841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subTitle" idx="6"/>
          </p:nvPr>
        </p:nvSpPr>
        <p:spPr>
          <a:xfrm>
            <a:off x="2668050" y="1640113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7" hasCustomPrompt="1"/>
          </p:nvPr>
        </p:nvSpPr>
        <p:spPr>
          <a:xfrm>
            <a:off x="677738" y="3043447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41"/>
          <p:cNvSpPr txBox="1">
            <a:spLocks noGrp="1"/>
          </p:cNvSpPr>
          <p:nvPr>
            <p:ph type="subTitle" idx="8"/>
          </p:nvPr>
        </p:nvSpPr>
        <p:spPr>
          <a:xfrm>
            <a:off x="677738" y="401218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41"/>
          <p:cNvSpPr txBox="1">
            <a:spLocks noGrp="1"/>
          </p:cNvSpPr>
          <p:nvPr>
            <p:ph type="subTitle" idx="9"/>
          </p:nvPr>
        </p:nvSpPr>
        <p:spPr>
          <a:xfrm>
            <a:off x="677738" y="3556836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65" name="Google Shape;465;p41"/>
          <p:cNvSpPr txBox="1">
            <a:spLocks noGrp="1"/>
          </p:cNvSpPr>
          <p:nvPr>
            <p:ph type="title" idx="13" hasCustomPrompt="1"/>
          </p:nvPr>
        </p:nvSpPr>
        <p:spPr>
          <a:xfrm>
            <a:off x="2668050" y="3043447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262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41"/>
          <p:cNvSpPr txBox="1">
            <a:spLocks noGrp="1"/>
          </p:cNvSpPr>
          <p:nvPr>
            <p:ph type="subTitle" idx="14"/>
          </p:nvPr>
        </p:nvSpPr>
        <p:spPr>
          <a:xfrm>
            <a:off x="2668050" y="4012188"/>
            <a:ext cx="1750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5"/>
          </p:nvPr>
        </p:nvSpPr>
        <p:spPr>
          <a:xfrm>
            <a:off x="2668050" y="3556836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42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70" name="Google Shape;470;p42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71" name="Google Shape;471;p42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42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2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2"/>
          <p:cNvSpPr txBox="1">
            <a:spLocks noGrp="1"/>
          </p:cNvSpPr>
          <p:nvPr>
            <p:ph type="title" idx="2" hasCustomPrompt="1"/>
          </p:nvPr>
        </p:nvSpPr>
        <p:spPr>
          <a:xfrm>
            <a:off x="615394" y="1601152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42"/>
          <p:cNvSpPr txBox="1">
            <a:spLocks noGrp="1"/>
          </p:cNvSpPr>
          <p:nvPr>
            <p:ph type="subTitle" idx="1"/>
          </p:nvPr>
        </p:nvSpPr>
        <p:spPr>
          <a:xfrm>
            <a:off x="615394" y="2620158"/>
            <a:ext cx="17509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subTitle" idx="3"/>
          </p:nvPr>
        </p:nvSpPr>
        <p:spPr>
          <a:xfrm>
            <a:off x="615394" y="2163465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78" name="Google Shape;478;p42"/>
          <p:cNvSpPr txBox="1">
            <a:spLocks noGrp="1"/>
          </p:cNvSpPr>
          <p:nvPr>
            <p:ph type="title" idx="4" hasCustomPrompt="1"/>
          </p:nvPr>
        </p:nvSpPr>
        <p:spPr>
          <a:xfrm>
            <a:off x="4491656" y="1601152"/>
            <a:ext cx="175095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42"/>
          <p:cNvSpPr txBox="1">
            <a:spLocks noGrp="1"/>
          </p:cNvSpPr>
          <p:nvPr>
            <p:ph type="subTitle" idx="5"/>
          </p:nvPr>
        </p:nvSpPr>
        <p:spPr>
          <a:xfrm>
            <a:off x="4491656" y="2620158"/>
            <a:ext cx="175095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subTitle" idx="6"/>
          </p:nvPr>
        </p:nvSpPr>
        <p:spPr>
          <a:xfrm>
            <a:off x="4491656" y="2163465"/>
            <a:ext cx="175095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9" name="Google Shape;49;p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" name="Google Shape;50;p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43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83" name="Google Shape;483;p4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84" name="Google Shape;484;p4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4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4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1520381" y="355445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2"/>
          </p:nvPr>
        </p:nvSpPr>
        <p:spPr>
          <a:xfrm>
            <a:off x="1499719" y="3142375"/>
            <a:ext cx="17034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4515022" y="3554452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4"/>
          </p:nvPr>
        </p:nvSpPr>
        <p:spPr>
          <a:xfrm>
            <a:off x="4515022" y="3142375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5"/>
          </p:nvPr>
        </p:nvSpPr>
        <p:spPr>
          <a:xfrm>
            <a:off x="1510053" y="18248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3"/>
          <p:cNvSpPr txBox="1">
            <a:spLocks noGrp="1"/>
          </p:cNvSpPr>
          <p:nvPr>
            <p:ph type="subTitle" idx="6"/>
          </p:nvPr>
        </p:nvSpPr>
        <p:spPr>
          <a:xfrm>
            <a:off x="1510053" y="142215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494" name="Google Shape;494;p43"/>
          <p:cNvSpPr txBox="1">
            <a:spLocks noGrp="1"/>
          </p:cNvSpPr>
          <p:nvPr>
            <p:ph type="subTitle" idx="7"/>
          </p:nvPr>
        </p:nvSpPr>
        <p:spPr>
          <a:xfrm>
            <a:off x="4515022" y="1824875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8"/>
          </p:nvPr>
        </p:nvSpPr>
        <p:spPr>
          <a:xfrm>
            <a:off x="4515022" y="1422150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4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498" name="Google Shape;498;p4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9" name="Google Shape;499;p4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4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4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3485888" y="1751875"/>
            <a:ext cx="2613825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44"/>
          <p:cNvSpPr txBox="1">
            <a:spLocks noGrp="1"/>
          </p:cNvSpPr>
          <p:nvPr>
            <p:ph type="subTitle" idx="1"/>
          </p:nvPr>
        </p:nvSpPr>
        <p:spPr>
          <a:xfrm>
            <a:off x="3485888" y="2380625"/>
            <a:ext cx="2613825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75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5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06" name="Google Shape;506;p4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07" name="Google Shape;507;p4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xfrm>
            <a:off x="815100" y="1751875"/>
            <a:ext cx="266445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1"/>
          </p:nvPr>
        </p:nvSpPr>
        <p:spPr>
          <a:xfrm>
            <a:off x="830469" y="2380625"/>
            <a:ext cx="26262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75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4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14" name="Google Shape;514;p4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15" name="Google Shape;515;p4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18" name="Google Shape;518;p46"/>
          <p:cNvSpPr txBox="1">
            <a:spLocks noGrp="1"/>
          </p:cNvSpPr>
          <p:nvPr>
            <p:ph type="title" hasCustomPrompt="1"/>
          </p:nvPr>
        </p:nvSpPr>
        <p:spPr>
          <a:xfrm>
            <a:off x="718013" y="1666325"/>
            <a:ext cx="5422050" cy="1332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19" name="Google Shape;519;p46"/>
          <p:cNvSpPr txBox="1">
            <a:spLocks noGrp="1"/>
          </p:cNvSpPr>
          <p:nvPr>
            <p:ph type="subTitle" idx="1"/>
          </p:nvPr>
        </p:nvSpPr>
        <p:spPr>
          <a:xfrm>
            <a:off x="559988" y="3244075"/>
            <a:ext cx="5757975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2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47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22" name="Google Shape;522;p4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23" name="Google Shape;523;p4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26" name="Google Shape;526;p47"/>
          <p:cNvSpPr txBox="1">
            <a:spLocks noGrp="1"/>
          </p:cNvSpPr>
          <p:nvPr>
            <p:ph type="title" hasCustomPrompt="1"/>
          </p:nvPr>
        </p:nvSpPr>
        <p:spPr>
          <a:xfrm>
            <a:off x="540000" y="1513925"/>
            <a:ext cx="3378375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85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27" name="Google Shape;527;p47"/>
          <p:cNvSpPr txBox="1">
            <a:spLocks noGrp="1"/>
          </p:cNvSpPr>
          <p:nvPr>
            <p:ph type="subTitle" idx="1"/>
          </p:nvPr>
        </p:nvSpPr>
        <p:spPr>
          <a:xfrm>
            <a:off x="540000" y="3091675"/>
            <a:ext cx="3378375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9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48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30" name="Google Shape;530;p48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1" name="Google Shape;531;p48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8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8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34" name="Google Shape;534;p48"/>
          <p:cNvSpPr txBox="1">
            <a:spLocks noGrp="1"/>
          </p:cNvSpPr>
          <p:nvPr>
            <p:ph type="title"/>
          </p:nvPr>
        </p:nvSpPr>
        <p:spPr>
          <a:xfrm>
            <a:off x="604079" y="1098637"/>
            <a:ext cx="2621700" cy="1839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8"/>
          <p:cNvSpPr txBox="1">
            <a:spLocks noGrp="1"/>
          </p:cNvSpPr>
          <p:nvPr>
            <p:ph type="subTitle" idx="1"/>
          </p:nvPr>
        </p:nvSpPr>
        <p:spPr>
          <a:xfrm>
            <a:off x="604079" y="3033863"/>
            <a:ext cx="26217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0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9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38" name="Google Shape;538;p4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39" name="Google Shape;539;p4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42" name="Google Shape;542;p49"/>
          <p:cNvSpPr txBox="1">
            <a:spLocks noGrp="1"/>
          </p:cNvSpPr>
          <p:nvPr>
            <p:ph type="title"/>
          </p:nvPr>
        </p:nvSpPr>
        <p:spPr>
          <a:xfrm>
            <a:off x="1064363" y="2926650"/>
            <a:ext cx="4729275" cy="1011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49"/>
          <p:cNvSpPr txBox="1">
            <a:spLocks noGrp="1"/>
          </p:cNvSpPr>
          <p:nvPr>
            <p:ph type="subTitle" idx="1"/>
          </p:nvPr>
        </p:nvSpPr>
        <p:spPr>
          <a:xfrm>
            <a:off x="1064363" y="4034000"/>
            <a:ext cx="4729275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50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46" name="Google Shape;546;p50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47" name="Google Shape;547;p50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50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50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0" name="Google Shape;550;p50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50"/>
          <p:cNvSpPr txBox="1">
            <a:spLocks noGrp="1"/>
          </p:cNvSpPr>
          <p:nvPr>
            <p:ph type="body" idx="1"/>
          </p:nvPr>
        </p:nvSpPr>
        <p:spPr>
          <a:xfrm>
            <a:off x="540000" y="883872"/>
            <a:ext cx="5778000" cy="3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900"/>
            </a:lvl1pPr>
            <a:lvl2pPr marL="685800" lvl="1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028700" lvl="2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371600" lvl="3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1714500" lvl="4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057400" lvl="5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2400300" lvl="6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2743200" lvl="7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3086100" lvl="8" indent="-228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3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51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54" name="Google Shape;554;p51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55" name="Google Shape;555;p51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1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51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58" name="Google Shape;558;p5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51"/>
          <p:cNvSpPr txBox="1">
            <a:spLocks noGrp="1"/>
          </p:cNvSpPr>
          <p:nvPr>
            <p:ph type="subTitle" idx="1"/>
          </p:nvPr>
        </p:nvSpPr>
        <p:spPr>
          <a:xfrm>
            <a:off x="560963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51"/>
          <p:cNvSpPr txBox="1">
            <a:spLocks noGrp="1"/>
          </p:cNvSpPr>
          <p:nvPr>
            <p:ph type="subTitle" idx="2"/>
          </p:nvPr>
        </p:nvSpPr>
        <p:spPr>
          <a:xfrm>
            <a:off x="560963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3"/>
          </p:nvPr>
        </p:nvSpPr>
        <p:spPr>
          <a:xfrm>
            <a:off x="2594381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4"/>
          </p:nvPr>
        </p:nvSpPr>
        <p:spPr>
          <a:xfrm>
            <a:off x="2594381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563" name="Google Shape;563;p51"/>
          <p:cNvSpPr txBox="1">
            <a:spLocks noGrp="1"/>
          </p:cNvSpPr>
          <p:nvPr>
            <p:ph type="subTitle" idx="5"/>
          </p:nvPr>
        </p:nvSpPr>
        <p:spPr>
          <a:xfrm>
            <a:off x="4627800" y="3794374"/>
            <a:ext cx="168277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51"/>
          <p:cNvSpPr txBox="1">
            <a:spLocks noGrp="1"/>
          </p:cNvSpPr>
          <p:nvPr>
            <p:ph type="subTitle" idx="6"/>
          </p:nvPr>
        </p:nvSpPr>
        <p:spPr>
          <a:xfrm>
            <a:off x="4627800" y="3355554"/>
            <a:ext cx="168277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1_1"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5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77" name="Google Shape;577;p5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8" name="Google Shape;578;p5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5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5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6" name="Google Shape;56;p7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7" name="Google Shape;57;p7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554194" y="1809800"/>
            <a:ext cx="2455875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1pPr>
            <a:lvl2pPr marL="685800" lvl="1" indent="-238125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2pPr>
            <a:lvl3pPr marL="1028700" lvl="2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3pPr>
            <a:lvl4pPr marL="1371600" lvl="3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4pPr>
            <a:lvl5pPr marL="1714500" lvl="4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5pPr>
            <a:lvl6pPr marL="2057400" lvl="5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6pPr>
            <a:lvl7pPr marL="2400300" lvl="6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●"/>
              <a:defRPr/>
            </a:lvl7pPr>
            <a:lvl8pPr marL="2743200" lvl="7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○"/>
              <a:defRPr/>
            </a:lvl8pPr>
            <a:lvl9pPr marL="3086100" lvl="8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5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83" name="Google Shape;583;p5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84" name="Google Shape;584;p5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5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5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87" name="Google Shape;587;p54"/>
          <p:cNvSpPr/>
          <p:nvPr/>
        </p:nvSpPr>
        <p:spPr>
          <a:xfrm>
            <a:off x="2000250" y="1052550"/>
            <a:ext cx="2857500" cy="3038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5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90" name="Google Shape;590;p5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1" name="Google Shape;591;p5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5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5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1">
    <p:bg>
      <p:bgPr>
        <a:solidFill>
          <a:schemeClr val="dk2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56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596" name="Google Shape;596;p5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597" name="Google Shape;597;p5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5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5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89" name="Google Shape;89;p9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0" name="Google Shape;90;p9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9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9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3429000" y="1266939"/>
            <a:ext cx="285705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25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3429000" y="2803600"/>
            <a:ext cx="2105775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13" name="Google Shape;113;p13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14" name="Google Shape;114;p13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540000" y="1231823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1672913" y="1664131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3"/>
          </p:nvPr>
        </p:nvSpPr>
        <p:spPr>
          <a:xfrm>
            <a:off x="1672913" y="137667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3555300" y="1231823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4718925" y="1664131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6"/>
          </p:nvPr>
        </p:nvSpPr>
        <p:spPr>
          <a:xfrm>
            <a:off x="4718925" y="137667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540000" y="2449189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1672913" y="2883387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9"/>
          </p:nvPr>
        </p:nvSpPr>
        <p:spPr>
          <a:xfrm>
            <a:off x="1672913" y="258883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3" hasCustomPrompt="1"/>
          </p:nvPr>
        </p:nvSpPr>
        <p:spPr>
          <a:xfrm>
            <a:off x="3555300" y="2449189"/>
            <a:ext cx="1024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95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4"/>
          </p:nvPr>
        </p:nvSpPr>
        <p:spPr>
          <a:xfrm>
            <a:off x="4718925" y="2883387"/>
            <a:ext cx="13704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5"/>
          </p:nvPr>
        </p:nvSpPr>
        <p:spPr>
          <a:xfrm>
            <a:off x="4718925" y="2588838"/>
            <a:ext cx="137047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4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32" name="Google Shape;132;p14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33" name="Google Shape;133;p14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2" hasCustomPrompt="1"/>
          </p:nvPr>
        </p:nvSpPr>
        <p:spPr>
          <a:xfrm>
            <a:off x="867789" y="11294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541089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3"/>
          </p:nvPr>
        </p:nvSpPr>
        <p:spPr>
          <a:xfrm>
            <a:off x="541089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 idx="4" hasCustomPrompt="1"/>
          </p:nvPr>
        </p:nvSpPr>
        <p:spPr>
          <a:xfrm>
            <a:off x="867789" y="28483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5"/>
          </p:nvPr>
        </p:nvSpPr>
        <p:spPr>
          <a:xfrm>
            <a:off x="541089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6"/>
          </p:nvPr>
        </p:nvSpPr>
        <p:spPr>
          <a:xfrm>
            <a:off x="541089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7" hasCustomPrompt="1"/>
          </p:nvPr>
        </p:nvSpPr>
        <p:spPr>
          <a:xfrm>
            <a:off x="2828025" y="11246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8"/>
          </p:nvPr>
        </p:nvSpPr>
        <p:spPr>
          <a:xfrm>
            <a:off x="2501325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9"/>
          </p:nvPr>
        </p:nvSpPr>
        <p:spPr>
          <a:xfrm>
            <a:off x="2501325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3" hasCustomPrompt="1"/>
          </p:nvPr>
        </p:nvSpPr>
        <p:spPr>
          <a:xfrm>
            <a:off x="2828025" y="28435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4"/>
          </p:nvPr>
        </p:nvSpPr>
        <p:spPr>
          <a:xfrm>
            <a:off x="2501325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15"/>
          </p:nvPr>
        </p:nvSpPr>
        <p:spPr>
          <a:xfrm>
            <a:off x="2501325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 idx="16" hasCustomPrompt="1"/>
          </p:nvPr>
        </p:nvSpPr>
        <p:spPr>
          <a:xfrm>
            <a:off x="4788261" y="1129425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7"/>
          </p:nvPr>
        </p:nvSpPr>
        <p:spPr>
          <a:xfrm>
            <a:off x="4461561" y="208761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18"/>
          </p:nvPr>
        </p:nvSpPr>
        <p:spPr>
          <a:xfrm>
            <a:off x="4461561" y="179306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4788261" y="2848370"/>
            <a:ext cx="120195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4461561" y="3799675"/>
            <a:ext cx="1855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4461561" y="3505128"/>
            <a:ext cx="185535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5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57" name="Google Shape;157;p15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58" name="Google Shape;158;p15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1821225" y="2840125"/>
            <a:ext cx="3215475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1821225" y="3759922"/>
            <a:ext cx="3215475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6"/>
          <p:cNvGrpSpPr/>
          <p:nvPr/>
        </p:nvGrpSpPr>
        <p:grpSpPr>
          <a:xfrm rot="10800000" flipH="1">
            <a:off x="116663" y="159125"/>
            <a:ext cx="6624675" cy="4825250"/>
            <a:chOff x="164875" y="162825"/>
            <a:chExt cx="8832900" cy="4825250"/>
          </a:xfrm>
        </p:grpSpPr>
        <p:sp>
          <p:nvSpPr>
            <p:cNvPr id="165" name="Google Shape;165;p16"/>
            <p:cNvSpPr/>
            <p:nvPr/>
          </p:nvSpPr>
          <p:spPr>
            <a:xfrm>
              <a:off x="170225" y="162825"/>
              <a:ext cx="8807975" cy="513825"/>
            </a:xfrm>
            <a:custGeom>
              <a:avLst/>
              <a:gdLst/>
              <a:ahLst/>
              <a:cxnLst/>
              <a:rect l="l" t="t" r="r" b="b"/>
              <a:pathLst>
                <a:path w="352319" h="20553" extrusionOk="0">
                  <a:moveTo>
                    <a:pt x="0" y="20426"/>
                  </a:moveTo>
                  <a:lnTo>
                    <a:pt x="0" y="0"/>
                  </a:lnTo>
                  <a:lnTo>
                    <a:pt x="352274" y="0"/>
                  </a:lnTo>
                  <a:lnTo>
                    <a:pt x="352319" y="20553"/>
                  </a:lnTo>
                </a:path>
              </a:pathLst>
            </a:custGeom>
            <a:noFill/>
            <a:ln w="19050" cap="flat" cmpd="sng">
              <a:solidFill>
                <a:srgbClr val="823E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66" name="Google Shape;166;p16"/>
            <p:cNvCxnSpPr/>
            <p:nvPr/>
          </p:nvCxnSpPr>
          <p:spPr>
            <a:xfrm>
              <a:off x="8978199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164875" y="4988075"/>
              <a:ext cx="883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169011" y="784475"/>
              <a:ext cx="0" cy="4091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2684537" y="1959537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2"/>
          </p:nvPr>
        </p:nvSpPr>
        <p:spPr>
          <a:xfrm>
            <a:off x="2684537" y="1513862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3"/>
          </p:nvPr>
        </p:nvSpPr>
        <p:spPr>
          <a:xfrm>
            <a:off x="4587214" y="1959323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4"/>
          </p:nvPr>
        </p:nvSpPr>
        <p:spPr>
          <a:xfrm>
            <a:off x="4587210" y="1513649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5"/>
          </p:nvPr>
        </p:nvSpPr>
        <p:spPr>
          <a:xfrm>
            <a:off x="2684537" y="3708439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ubTitle" idx="6"/>
          </p:nvPr>
        </p:nvSpPr>
        <p:spPr>
          <a:xfrm>
            <a:off x="2684537" y="3245264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7"/>
          </p:nvPr>
        </p:nvSpPr>
        <p:spPr>
          <a:xfrm>
            <a:off x="4587214" y="3708439"/>
            <a:ext cx="1733625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8"/>
          </p:nvPr>
        </p:nvSpPr>
        <p:spPr>
          <a:xfrm>
            <a:off x="4587210" y="3250064"/>
            <a:ext cx="173362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15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47250"/>
            <a:ext cx="577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342175"/>
            <a:ext cx="57780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●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○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Char char="■"/>
              <a:defRPr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5" r:id="rId20"/>
    <p:sldLayoutId id="2147483676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9" r:id="rId39"/>
    <p:sldLayoutId id="2147483700" r:id="rId40"/>
    <p:sldLayoutId id="2147483701" r:id="rId41"/>
    <p:sldLayoutId id="2147483702" r:id="rId4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3AB4412-2C74-CD21-F8E4-D6C7CF43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9" y="412804"/>
            <a:ext cx="5798917" cy="3438613"/>
          </a:xfrm>
          <a:prstGeom prst="rect">
            <a:avLst/>
          </a:prstGeom>
        </p:spPr>
      </p:pic>
      <p:pic>
        <p:nvPicPr>
          <p:cNvPr id="8" name="Imagem 7" descr="Rosquinha de chocolate&#10;&#10;Descrição gerada automaticamente com confiança baixa">
            <a:extLst>
              <a:ext uri="{FF2B5EF4-FFF2-40B4-BE49-F238E27FC236}">
                <a16:creationId xmlns:a16="http://schemas.microsoft.com/office/drawing/2014/main" id="{B1D31246-E854-D17B-F799-215BB768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132111"/>
            <a:ext cx="6858000" cy="30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618B8832-279D-2A57-F991-D33EA106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" y="725829"/>
            <a:ext cx="1012100" cy="1012100"/>
          </a:xfrm>
          <a:prstGeom prst="rect">
            <a:avLst/>
          </a:prstGeom>
        </p:spPr>
      </p:pic>
      <p:pic>
        <p:nvPicPr>
          <p:cNvPr id="30" name="Imagem 2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A82E946-5B5A-DE59-A18B-FC2410DC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0" y="713279"/>
            <a:ext cx="1191887" cy="1191887"/>
          </a:xfrm>
          <a:prstGeom prst="rect">
            <a:avLst/>
          </a:prstGeom>
        </p:spPr>
      </p:pic>
      <p:pic>
        <p:nvPicPr>
          <p:cNvPr id="32" name="Imagem 31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B6055219-DFC7-0FA2-F35E-EF4D5C20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19" y="614280"/>
            <a:ext cx="1191887" cy="1191887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3DC26585-60FA-A33A-8CFC-567E1BDF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09" y="1829938"/>
            <a:ext cx="455594" cy="455950"/>
          </a:xfrm>
          <a:prstGeom prst="rect">
            <a:avLst/>
          </a:prstGeom>
        </p:spPr>
      </p:pic>
      <p:pic>
        <p:nvPicPr>
          <p:cNvPr id="36" name="Imagem 3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4F41CA4-6D2E-62B7-C801-41449DB8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271" y="1829938"/>
            <a:ext cx="451075" cy="522512"/>
          </a:xfrm>
          <a:prstGeom prst="rect">
            <a:avLst/>
          </a:prstGeom>
        </p:spPr>
      </p:pic>
      <p:pic>
        <p:nvPicPr>
          <p:cNvPr id="38" name="Imagem 37" descr="Uma imagem contendo edifício, ponte&#10;&#10;Descrição gerada automaticamente">
            <a:extLst>
              <a:ext uri="{FF2B5EF4-FFF2-40B4-BE49-F238E27FC236}">
                <a16:creationId xmlns:a16="http://schemas.microsoft.com/office/drawing/2014/main" id="{5798516E-09B2-0077-A0AB-97C964F7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139" y="2285888"/>
            <a:ext cx="3175599" cy="2972901"/>
          </a:xfrm>
          <a:prstGeom prst="rect">
            <a:avLst/>
          </a:prstGeom>
        </p:spPr>
      </p:pic>
      <p:pic>
        <p:nvPicPr>
          <p:cNvPr id="40" name="Imagem 3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371F340-350F-1FBB-7511-178CE4B02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050" y="3833764"/>
            <a:ext cx="1893089" cy="73743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A98BE82A-C4A2-55DD-9F64-778515A06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555" y="2957436"/>
            <a:ext cx="793213" cy="793213"/>
          </a:xfrm>
          <a:prstGeom prst="rect">
            <a:avLst/>
          </a:prstGeom>
        </p:spPr>
      </p:pic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6BEAE2E9-B616-FE66-7863-A99C16FC4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44038" y="3285378"/>
            <a:ext cx="465271" cy="465271"/>
          </a:xfrm>
          <a:prstGeom prst="rect">
            <a:avLst/>
          </a:prstGeom>
        </p:spPr>
      </p:pic>
      <p:pic>
        <p:nvPicPr>
          <p:cNvPr id="48" name="Imagem 47" descr="Tela com fundo preto&#10;&#10;Descrição gerada automaticamente">
            <a:extLst>
              <a:ext uri="{FF2B5EF4-FFF2-40B4-BE49-F238E27FC236}">
                <a16:creationId xmlns:a16="http://schemas.microsoft.com/office/drawing/2014/main" id="{4F28CC75-D193-3CA2-98E8-B99A7C9602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272" y="1800476"/>
            <a:ext cx="748931" cy="548932"/>
          </a:xfrm>
          <a:prstGeom prst="rect">
            <a:avLst/>
          </a:prstGeom>
        </p:spPr>
      </p:pic>
      <p:pic>
        <p:nvPicPr>
          <p:cNvPr id="50" name="Imagem 4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E5E9B36-6316-FF70-566A-56B3582BA1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0158" y="669167"/>
            <a:ext cx="1782431" cy="1068762"/>
          </a:xfrm>
          <a:prstGeom prst="rect">
            <a:avLst/>
          </a:prstGeom>
        </p:spPr>
      </p:pic>
      <p:cxnSp>
        <p:nvCxnSpPr>
          <p:cNvPr id="51" name="Google Shape;1342;p88">
            <a:extLst>
              <a:ext uri="{FF2B5EF4-FFF2-40B4-BE49-F238E27FC236}">
                <a16:creationId xmlns:a16="http://schemas.microsoft.com/office/drawing/2014/main" id="{B769B536-9D85-EF5C-8229-12E867524743}"/>
              </a:ext>
            </a:extLst>
          </p:cNvPr>
          <p:cNvCxnSpPr>
            <a:cxnSpLocks/>
          </p:cNvCxnSpPr>
          <p:nvPr/>
        </p:nvCxnSpPr>
        <p:spPr>
          <a:xfrm>
            <a:off x="1586429" y="1231879"/>
            <a:ext cx="550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42;p88">
            <a:extLst>
              <a:ext uri="{FF2B5EF4-FFF2-40B4-BE49-F238E27FC236}">
                <a16:creationId xmlns:a16="http://schemas.microsoft.com/office/drawing/2014/main" id="{241B73CB-664B-3BCB-A050-018509F16CA5}"/>
              </a:ext>
            </a:extLst>
          </p:cNvPr>
          <p:cNvCxnSpPr>
            <a:cxnSpLocks/>
          </p:cNvCxnSpPr>
          <p:nvPr/>
        </p:nvCxnSpPr>
        <p:spPr>
          <a:xfrm>
            <a:off x="2853357" y="1231879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342;p88">
            <a:extLst>
              <a:ext uri="{FF2B5EF4-FFF2-40B4-BE49-F238E27FC236}">
                <a16:creationId xmlns:a16="http://schemas.microsoft.com/office/drawing/2014/main" id="{C454B5FA-2DBA-FA36-79C5-7055FFB49F38}"/>
              </a:ext>
            </a:extLst>
          </p:cNvPr>
          <p:cNvCxnSpPr>
            <a:cxnSpLocks/>
          </p:cNvCxnSpPr>
          <p:nvPr/>
        </p:nvCxnSpPr>
        <p:spPr>
          <a:xfrm>
            <a:off x="4474074" y="1206377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9261052A-8E2B-B72D-05B7-FDAA4B0C9F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8225" y="748147"/>
            <a:ext cx="1306295" cy="841927"/>
          </a:xfrm>
          <a:prstGeom prst="rect">
            <a:avLst/>
          </a:prstGeom>
        </p:spPr>
      </p:pic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1610ACF9-0561-6819-91A6-54B63320A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59" y="1411013"/>
            <a:ext cx="633872" cy="633872"/>
          </a:xfrm>
          <a:prstGeom prst="rect">
            <a:avLst/>
          </a:prstGeom>
        </p:spPr>
      </p:pic>
      <p:cxnSp>
        <p:nvCxnSpPr>
          <p:cNvPr id="63" name="Google Shape;1342;p88">
            <a:extLst>
              <a:ext uri="{FF2B5EF4-FFF2-40B4-BE49-F238E27FC236}">
                <a16:creationId xmlns:a16="http://schemas.microsoft.com/office/drawing/2014/main" id="{28F2601E-1076-56F2-FCEC-57E8F84DCB0E}"/>
              </a:ext>
            </a:extLst>
          </p:cNvPr>
          <p:cNvCxnSpPr>
            <a:cxnSpLocks/>
          </p:cNvCxnSpPr>
          <p:nvPr/>
        </p:nvCxnSpPr>
        <p:spPr>
          <a:xfrm>
            <a:off x="6181767" y="2349408"/>
            <a:ext cx="0" cy="15650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342;p88">
            <a:extLst>
              <a:ext uri="{FF2B5EF4-FFF2-40B4-BE49-F238E27FC236}">
                <a16:creationId xmlns:a16="http://schemas.microsoft.com/office/drawing/2014/main" id="{EC3384C3-0E23-8EF3-BBCB-D492BC3353D5}"/>
              </a:ext>
            </a:extLst>
          </p:cNvPr>
          <p:cNvCxnSpPr>
            <a:cxnSpLocks/>
          </p:cNvCxnSpPr>
          <p:nvPr/>
        </p:nvCxnSpPr>
        <p:spPr>
          <a:xfrm>
            <a:off x="5135737" y="3914454"/>
            <a:ext cx="1046030" cy="75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343;p88">
            <a:extLst>
              <a:ext uri="{FF2B5EF4-FFF2-40B4-BE49-F238E27FC236}">
                <a16:creationId xmlns:a16="http://schemas.microsoft.com/office/drawing/2014/main" id="{23A2317C-36F2-D9CE-0E82-C0A3C3DA0697}"/>
              </a:ext>
            </a:extLst>
          </p:cNvPr>
          <p:cNvSpPr txBox="1">
            <a:spLocks/>
          </p:cNvSpPr>
          <p:nvPr/>
        </p:nvSpPr>
        <p:spPr>
          <a:xfrm>
            <a:off x="119783" y="48460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Silos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0" name="Google Shape;1343;p88">
            <a:extLst>
              <a:ext uri="{FF2B5EF4-FFF2-40B4-BE49-F238E27FC236}">
                <a16:creationId xmlns:a16="http://schemas.microsoft.com/office/drawing/2014/main" id="{BF917DC1-A2E2-12ED-E715-36EBDE310911}"/>
              </a:ext>
            </a:extLst>
          </p:cNvPr>
          <p:cNvSpPr txBox="1">
            <a:spLocks/>
          </p:cNvSpPr>
          <p:nvPr/>
        </p:nvSpPr>
        <p:spPr>
          <a:xfrm>
            <a:off x="1508228" y="173792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Sensor DHT11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1" name="Google Shape;1343;p88">
            <a:extLst>
              <a:ext uri="{FF2B5EF4-FFF2-40B4-BE49-F238E27FC236}">
                <a16:creationId xmlns:a16="http://schemas.microsoft.com/office/drawing/2014/main" id="{C864D65F-C9B9-CFFD-EABE-C1EEA76FEBA8}"/>
              </a:ext>
            </a:extLst>
          </p:cNvPr>
          <p:cNvSpPr txBox="1">
            <a:spLocks/>
          </p:cNvSpPr>
          <p:nvPr/>
        </p:nvSpPr>
        <p:spPr>
          <a:xfrm>
            <a:off x="3016167" y="48218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Arduino UNO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2" name="Google Shape;1343;p88">
            <a:extLst>
              <a:ext uri="{FF2B5EF4-FFF2-40B4-BE49-F238E27FC236}">
                <a16:creationId xmlns:a16="http://schemas.microsoft.com/office/drawing/2014/main" id="{E10A91C0-1EA6-D627-57C0-5E8B2580F79E}"/>
              </a:ext>
            </a:extLst>
          </p:cNvPr>
          <p:cNvSpPr txBox="1">
            <a:spLocks/>
          </p:cNvSpPr>
          <p:nvPr/>
        </p:nvSpPr>
        <p:spPr>
          <a:xfrm>
            <a:off x="3868415" y="131392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USB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3" name="Google Shape;1343;p88">
            <a:extLst>
              <a:ext uri="{FF2B5EF4-FFF2-40B4-BE49-F238E27FC236}">
                <a16:creationId xmlns:a16="http://schemas.microsoft.com/office/drawing/2014/main" id="{ACF10E3A-AC03-88FE-ACDE-742470284CB9}"/>
              </a:ext>
            </a:extLst>
          </p:cNvPr>
          <p:cNvSpPr txBox="1">
            <a:spLocks/>
          </p:cNvSpPr>
          <p:nvPr/>
        </p:nvSpPr>
        <p:spPr>
          <a:xfrm>
            <a:off x="4879123" y="47517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Cliente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4" name="Google Shape;1343;p88">
            <a:extLst>
              <a:ext uri="{FF2B5EF4-FFF2-40B4-BE49-F238E27FC236}">
                <a16:creationId xmlns:a16="http://schemas.microsoft.com/office/drawing/2014/main" id="{E1C66A2C-6B3A-EEA8-CC2A-D39C991ADB97}"/>
              </a:ext>
            </a:extLst>
          </p:cNvPr>
          <p:cNvSpPr txBox="1">
            <a:spLocks/>
          </p:cNvSpPr>
          <p:nvPr/>
        </p:nvSpPr>
        <p:spPr>
          <a:xfrm>
            <a:off x="4828559" y="400264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Conexão </a:t>
            </a:r>
            <a:r>
              <a:rPr lang="pt-BR" b="1" dirty="0" err="1"/>
              <a:t>Wi-fi</a:t>
            </a:r>
            <a:r>
              <a:rPr lang="pt-BR" b="1" dirty="0"/>
              <a:t>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5" name="Google Shape;1343;p88">
            <a:extLst>
              <a:ext uri="{FF2B5EF4-FFF2-40B4-BE49-F238E27FC236}">
                <a16:creationId xmlns:a16="http://schemas.microsoft.com/office/drawing/2014/main" id="{6FC5529D-834A-9410-B39F-BD51C4451920}"/>
              </a:ext>
            </a:extLst>
          </p:cNvPr>
          <p:cNvSpPr txBox="1">
            <a:spLocks/>
          </p:cNvSpPr>
          <p:nvPr/>
        </p:nvSpPr>
        <p:spPr>
          <a:xfrm>
            <a:off x="2577786" y="2332239"/>
            <a:ext cx="1964768" cy="335578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Armazenamento em nuvem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77" name="Imagem 7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C9CAA2C-F459-D19A-67A0-9DC976C6F3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179" y="2660160"/>
            <a:ext cx="1731889" cy="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618B8832-279D-2A57-F991-D33EA106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" y="725829"/>
            <a:ext cx="1012100" cy="1012100"/>
          </a:xfrm>
          <a:prstGeom prst="rect">
            <a:avLst/>
          </a:prstGeom>
        </p:spPr>
      </p:pic>
      <p:pic>
        <p:nvPicPr>
          <p:cNvPr id="30" name="Imagem 29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7A82E946-5B5A-DE59-A18B-FC2410DC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0" y="713279"/>
            <a:ext cx="1191887" cy="1191887"/>
          </a:xfrm>
          <a:prstGeom prst="rect">
            <a:avLst/>
          </a:prstGeom>
        </p:spPr>
      </p:pic>
      <p:pic>
        <p:nvPicPr>
          <p:cNvPr id="32" name="Imagem 31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B6055219-DFC7-0FA2-F35E-EF4D5C20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19" y="614280"/>
            <a:ext cx="1191887" cy="1191887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3DC26585-60FA-A33A-8CFC-567E1BDF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309" y="1829938"/>
            <a:ext cx="455594" cy="455950"/>
          </a:xfrm>
          <a:prstGeom prst="rect">
            <a:avLst/>
          </a:prstGeom>
        </p:spPr>
      </p:pic>
      <p:pic>
        <p:nvPicPr>
          <p:cNvPr id="36" name="Imagem 3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4F41CA4-6D2E-62B7-C801-41449DB8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271" y="1829938"/>
            <a:ext cx="451075" cy="522512"/>
          </a:xfrm>
          <a:prstGeom prst="rect">
            <a:avLst/>
          </a:prstGeom>
        </p:spPr>
      </p:pic>
      <p:pic>
        <p:nvPicPr>
          <p:cNvPr id="38" name="Imagem 37" descr="Uma imagem contendo edifício, ponte&#10;&#10;Descrição gerada automaticamente">
            <a:extLst>
              <a:ext uri="{FF2B5EF4-FFF2-40B4-BE49-F238E27FC236}">
                <a16:creationId xmlns:a16="http://schemas.microsoft.com/office/drawing/2014/main" id="{5798516E-09B2-0077-A0AB-97C964F7B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139" y="2285888"/>
            <a:ext cx="3175599" cy="2972901"/>
          </a:xfrm>
          <a:prstGeom prst="rect">
            <a:avLst/>
          </a:prstGeom>
        </p:spPr>
      </p:pic>
      <p:pic>
        <p:nvPicPr>
          <p:cNvPr id="40" name="Imagem 39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371F340-350F-1FBB-7511-178CE4B02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050" y="3833764"/>
            <a:ext cx="1893089" cy="73743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A98BE82A-C4A2-55DD-9F64-778515A06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555" y="2957436"/>
            <a:ext cx="793213" cy="793213"/>
          </a:xfrm>
          <a:prstGeom prst="rect">
            <a:avLst/>
          </a:prstGeom>
        </p:spPr>
      </p:pic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6BEAE2E9-B616-FE66-7863-A99C16FC4E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44038" y="3285378"/>
            <a:ext cx="465271" cy="465271"/>
          </a:xfrm>
          <a:prstGeom prst="rect">
            <a:avLst/>
          </a:prstGeom>
        </p:spPr>
      </p:pic>
      <p:pic>
        <p:nvPicPr>
          <p:cNvPr id="48" name="Imagem 47" descr="Tela com fundo preto&#10;&#10;Descrição gerada automaticamente">
            <a:extLst>
              <a:ext uri="{FF2B5EF4-FFF2-40B4-BE49-F238E27FC236}">
                <a16:creationId xmlns:a16="http://schemas.microsoft.com/office/drawing/2014/main" id="{4F28CC75-D193-3CA2-98E8-B99A7C9602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272" y="1800476"/>
            <a:ext cx="748931" cy="548932"/>
          </a:xfrm>
          <a:prstGeom prst="rect">
            <a:avLst/>
          </a:prstGeom>
        </p:spPr>
      </p:pic>
      <p:pic>
        <p:nvPicPr>
          <p:cNvPr id="50" name="Imagem 4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E5E9B36-6316-FF70-566A-56B3582BA1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0158" y="669167"/>
            <a:ext cx="1782431" cy="1068762"/>
          </a:xfrm>
          <a:prstGeom prst="rect">
            <a:avLst/>
          </a:prstGeom>
        </p:spPr>
      </p:pic>
      <p:cxnSp>
        <p:nvCxnSpPr>
          <p:cNvPr id="51" name="Google Shape;1342;p88">
            <a:extLst>
              <a:ext uri="{FF2B5EF4-FFF2-40B4-BE49-F238E27FC236}">
                <a16:creationId xmlns:a16="http://schemas.microsoft.com/office/drawing/2014/main" id="{B769B536-9D85-EF5C-8229-12E867524743}"/>
              </a:ext>
            </a:extLst>
          </p:cNvPr>
          <p:cNvCxnSpPr>
            <a:cxnSpLocks/>
          </p:cNvCxnSpPr>
          <p:nvPr/>
        </p:nvCxnSpPr>
        <p:spPr>
          <a:xfrm>
            <a:off x="1586429" y="1231879"/>
            <a:ext cx="5508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342;p88">
            <a:extLst>
              <a:ext uri="{FF2B5EF4-FFF2-40B4-BE49-F238E27FC236}">
                <a16:creationId xmlns:a16="http://schemas.microsoft.com/office/drawing/2014/main" id="{241B73CB-664B-3BCB-A050-018509F16CA5}"/>
              </a:ext>
            </a:extLst>
          </p:cNvPr>
          <p:cNvCxnSpPr>
            <a:cxnSpLocks/>
          </p:cNvCxnSpPr>
          <p:nvPr/>
        </p:nvCxnSpPr>
        <p:spPr>
          <a:xfrm>
            <a:off x="2853357" y="1231879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342;p88">
            <a:extLst>
              <a:ext uri="{FF2B5EF4-FFF2-40B4-BE49-F238E27FC236}">
                <a16:creationId xmlns:a16="http://schemas.microsoft.com/office/drawing/2014/main" id="{C454B5FA-2DBA-FA36-79C5-7055FFB49F38}"/>
              </a:ext>
            </a:extLst>
          </p:cNvPr>
          <p:cNvCxnSpPr>
            <a:cxnSpLocks/>
          </p:cNvCxnSpPr>
          <p:nvPr/>
        </p:nvCxnSpPr>
        <p:spPr>
          <a:xfrm>
            <a:off x="4474074" y="1206377"/>
            <a:ext cx="50484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9261052A-8E2B-B72D-05B7-FDAA4B0C9F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8225" y="748147"/>
            <a:ext cx="1306295" cy="841927"/>
          </a:xfrm>
          <a:prstGeom prst="rect">
            <a:avLst/>
          </a:prstGeom>
        </p:spPr>
      </p:pic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1610ACF9-0561-6819-91A6-54B63320A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059" y="1411013"/>
            <a:ext cx="633872" cy="633872"/>
          </a:xfrm>
          <a:prstGeom prst="rect">
            <a:avLst/>
          </a:prstGeom>
        </p:spPr>
      </p:pic>
      <p:cxnSp>
        <p:nvCxnSpPr>
          <p:cNvPr id="63" name="Google Shape;1342;p88">
            <a:extLst>
              <a:ext uri="{FF2B5EF4-FFF2-40B4-BE49-F238E27FC236}">
                <a16:creationId xmlns:a16="http://schemas.microsoft.com/office/drawing/2014/main" id="{28F2601E-1076-56F2-FCEC-57E8F84DCB0E}"/>
              </a:ext>
            </a:extLst>
          </p:cNvPr>
          <p:cNvCxnSpPr>
            <a:cxnSpLocks/>
          </p:cNvCxnSpPr>
          <p:nvPr/>
        </p:nvCxnSpPr>
        <p:spPr>
          <a:xfrm>
            <a:off x="6181767" y="2349408"/>
            <a:ext cx="0" cy="15650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1342;p88">
            <a:extLst>
              <a:ext uri="{FF2B5EF4-FFF2-40B4-BE49-F238E27FC236}">
                <a16:creationId xmlns:a16="http://schemas.microsoft.com/office/drawing/2014/main" id="{EC3384C3-0E23-8EF3-BBCB-D492BC3353D5}"/>
              </a:ext>
            </a:extLst>
          </p:cNvPr>
          <p:cNvCxnSpPr>
            <a:cxnSpLocks/>
          </p:cNvCxnSpPr>
          <p:nvPr/>
        </p:nvCxnSpPr>
        <p:spPr>
          <a:xfrm>
            <a:off x="5135737" y="3914454"/>
            <a:ext cx="1046030" cy="75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343;p88">
            <a:extLst>
              <a:ext uri="{FF2B5EF4-FFF2-40B4-BE49-F238E27FC236}">
                <a16:creationId xmlns:a16="http://schemas.microsoft.com/office/drawing/2014/main" id="{23A2317C-36F2-D9CE-0E82-C0A3C3DA0697}"/>
              </a:ext>
            </a:extLst>
          </p:cNvPr>
          <p:cNvSpPr txBox="1">
            <a:spLocks/>
          </p:cNvSpPr>
          <p:nvPr/>
        </p:nvSpPr>
        <p:spPr>
          <a:xfrm>
            <a:off x="119783" y="48460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Silos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0" name="Google Shape;1343;p88">
            <a:extLst>
              <a:ext uri="{FF2B5EF4-FFF2-40B4-BE49-F238E27FC236}">
                <a16:creationId xmlns:a16="http://schemas.microsoft.com/office/drawing/2014/main" id="{BF917DC1-A2E2-12ED-E715-36EBDE310911}"/>
              </a:ext>
            </a:extLst>
          </p:cNvPr>
          <p:cNvSpPr txBox="1">
            <a:spLocks/>
          </p:cNvSpPr>
          <p:nvPr/>
        </p:nvSpPr>
        <p:spPr>
          <a:xfrm>
            <a:off x="1508228" y="173792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Sensor DHT11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1" name="Google Shape;1343;p88">
            <a:extLst>
              <a:ext uri="{FF2B5EF4-FFF2-40B4-BE49-F238E27FC236}">
                <a16:creationId xmlns:a16="http://schemas.microsoft.com/office/drawing/2014/main" id="{C864D65F-C9B9-CFFD-EABE-C1EEA76FEBA8}"/>
              </a:ext>
            </a:extLst>
          </p:cNvPr>
          <p:cNvSpPr txBox="1">
            <a:spLocks/>
          </p:cNvSpPr>
          <p:nvPr/>
        </p:nvSpPr>
        <p:spPr>
          <a:xfrm>
            <a:off x="3016167" y="48218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Arduino UNO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2" name="Google Shape;1343;p88">
            <a:extLst>
              <a:ext uri="{FF2B5EF4-FFF2-40B4-BE49-F238E27FC236}">
                <a16:creationId xmlns:a16="http://schemas.microsoft.com/office/drawing/2014/main" id="{E10A91C0-1EA6-D627-57C0-5E8B2580F79E}"/>
              </a:ext>
            </a:extLst>
          </p:cNvPr>
          <p:cNvSpPr txBox="1">
            <a:spLocks/>
          </p:cNvSpPr>
          <p:nvPr/>
        </p:nvSpPr>
        <p:spPr>
          <a:xfrm>
            <a:off x="3868415" y="1313921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USB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3" name="Google Shape;1343;p88">
            <a:extLst>
              <a:ext uri="{FF2B5EF4-FFF2-40B4-BE49-F238E27FC236}">
                <a16:creationId xmlns:a16="http://schemas.microsoft.com/office/drawing/2014/main" id="{ACF10E3A-AC03-88FE-ACDE-742470284CB9}"/>
              </a:ext>
            </a:extLst>
          </p:cNvPr>
          <p:cNvSpPr txBox="1">
            <a:spLocks/>
          </p:cNvSpPr>
          <p:nvPr/>
        </p:nvSpPr>
        <p:spPr>
          <a:xfrm>
            <a:off x="4879123" y="475179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Cliente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4" name="Google Shape;1343;p88">
            <a:extLst>
              <a:ext uri="{FF2B5EF4-FFF2-40B4-BE49-F238E27FC236}">
                <a16:creationId xmlns:a16="http://schemas.microsoft.com/office/drawing/2014/main" id="{E1C66A2C-6B3A-EEA8-CC2A-D39C991ADB97}"/>
              </a:ext>
            </a:extLst>
          </p:cNvPr>
          <p:cNvSpPr txBox="1">
            <a:spLocks/>
          </p:cNvSpPr>
          <p:nvPr/>
        </p:nvSpPr>
        <p:spPr>
          <a:xfrm>
            <a:off x="4828559" y="4002640"/>
            <a:ext cx="1704497" cy="14798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Conexão </a:t>
            </a:r>
            <a:r>
              <a:rPr lang="pt-BR" b="1" dirty="0" err="1"/>
              <a:t>Wi-fi</a:t>
            </a:r>
            <a:r>
              <a:rPr lang="pt-BR" b="1" dirty="0"/>
              <a:t> </a:t>
            </a:r>
            <a:endParaRPr lang="pt-BR" b="1" dirty="0">
              <a:solidFill>
                <a:schemeClr val="dk1"/>
              </a:solidFill>
            </a:endParaRPr>
          </a:p>
        </p:txBody>
      </p:sp>
      <p:sp>
        <p:nvSpPr>
          <p:cNvPr id="75" name="Google Shape;1343;p88">
            <a:extLst>
              <a:ext uri="{FF2B5EF4-FFF2-40B4-BE49-F238E27FC236}">
                <a16:creationId xmlns:a16="http://schemas.microsoft.com/office/drawing/2014/main" id="{6FC5529D-834A-9410-B39F-BD51C4451920}"/>
              </a:ext>
            </a:extLst>
          </p:cNvPr>
          <p:cNvSpPr txBox="1">
            <a:spLocks/>
          </p:cNvSpPr>
          <p:nvPr/>
        </p:nvSpPr>
        <p:spPr>
          <a:xfrm>
            <a:off x="2577786" y="2332239"/>
            <a:ext cx="1964768" cy="335578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Armazenamento em nuvem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77" name="Imagem 7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C9CAA2C-F459-D19A-67A0-9DC976C6F3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179" y="2660160"/>
            <a:ext cx="1731889" cy="5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0" y="1288573"/>
            <a:ext cx="6709272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DIAGRAMA</a:t>
            </a:r>
            <a:br>
              <a:rPr lang="pt-BR" sz="4000" dirty="0"/>
            </a:br>
            <a:r>
              <a:rPr lang="pt-BR" sz="4000" dirty="0"/>
              <a:t>VISÃO DE NEGÓCIO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625437" y="2265116"/>
            <a:ext cx="3458397" cy="33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8"/>
          <p:cNvSpPr/>
          <p:nvPr/>
        </p:nvSpPr>
        <p:spPr>
          <a:xfrm>
            <a:off x="690187" y="3506129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95" name="Google Shape;1195;p78"/>
          <p:cNvSpPr txBox="1">
            <a:spLocks noGrp="1"/>
          </p:cNvSpPr>
          <p:nvPr>
            <p:ph type="title"/>
          </p:nvPr>
        </p:nvSpPr>
        <p:spPr>
          <a:xfrm>
            <a:off x="223084" y="3021723"/>
            <a:ext cx="698624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98" name="Google Shape;1198;p78"/>
          <p:cNvSpPr txBox="1">
            <a:spLocks noGrp="1"/>
          </p:cNvSpPr>
          <p:nvPr>
            <p:ph type="subTitle" idx="3"/>
          </p:nvPr>
        </p:nvSpPr>
        <p:spPr>
          <a:xfrm>
            <a:off x="1388812" y="3649882"/>
            <a:ext cx="168277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/>
              <a:t>Equipe especializada faz o levantamento de requisitos</a:t>
            </a:r>
            <a:endParaRPr dirty="0"/>
          </a:p>
        </p:txBody>
      </p:sp>
      <p:sp>
        <p:nvSpPr>
          <p:cNvPr id="1199" name="Google Shape;1199;p78"/>
          <p:cNvSpPr txBox="1">
            <a:spLocks noGrp="1"/>
          </p:cNvSpPr>
          <p:nvPr>
            <p:ph type="subTitle" idx="4"/>
          </p:nvPr>
        </p:nvSpPr>
        <p:spPr>
          <a:xfrm>
            <a:off x="1388813" y="3286032"/>
            <a:ext cx="16827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Análise </a:t>
            </a:r>
            <a:endParaRPr dirty="0"/>
          </a:p>
        </p:txBody>
      </p:sp>
      <p:cxnSp>
        <p:nvCxnSpPr>
          <p:cNvPr id="1204" name="Google Shape;1204;p78"/>
          <p:cNvCxnSpPr>
            <a:cxnSpLocks/>
          </p:cNvCxnSpPr>
          <p:nvPr/>
        </p:nvCxnSpPr>
        <p:spPr>
          <a:xfrm>
            <a:off x="2134330" y="3623183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3980;p143">
            <a:extLst>
              <a:ext uri="{FF2B5EF4-FFF2-40B4-BE49-F238E27FC236}">
                <a16:creationId xmlns:a16="http://schemas.microsoft.com/office/drawing/2014/main" id="{5E5DA3CB-85F0-7D3E-19B8-8E3E52203639}"/>
              </a:ext>
            </a:extLst>
          </p:cNvPr>
          <p:cNvSpPr/>
          <p:nvPr/>
        </p:nvSpPr>
        <p:spPr>
          <a:xfrm>
            <a:off x="856695" y="3694003"/>
            <a:ext cx="354745" cy="322876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" name="Google Shape;1192;p78">
            <a:extLst>
              <a:ext uri="{FF2B5EF4-FFF2-40B4-BE49-F238E27FC236}">
                <a16:creationId xmlns:a16="http://schemas.microsoft.com/office/drawing/2014/main" id="{C5A51CF2-2D77-CE17-D47C-32E5034EED66}"/>
              </a:ext>
            </a:extLst>
          </p:cNvPr>
          <p:cNvSpPr/>
          <p:nvPr/>
        </p:nvSpPr>
        <p:spPr>
          <a:xfrm>
            <a:off x="690186" y="2214730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1198;p78">
            <a:extLst>
              <a:ext uri="{FF2B5EF4-FFF2-40B4-BE49-F238E27FC236}">
                <a16:creationId xmlns:a16="http://schemas.microsoft.com/office/drawing/2014/main" id="{B5946793-5680-7910-F5EB-327B77CF47DC}"/>
              </a:ext>
            </a:extLst>
          </p:cNvPr>
          <p:cNvSpPr txBox="1">
            <a:spLocks/>
          </p:cNvSpPr>
          <p:nvPr/>
        </p:nvSpPr>
        <p:spPr>
          <a:xfrm>
            <a:off x="1388811" y="235848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Os sensores são instalados, configurados e testados no local</a:t>
            </a:r>
          </a:p>
        </p:txBody>
      </p:sp>
      <p:sp>
        <p:nvSpPr>
          <p:cNvPr id="11" name="Google Shape;1199;p78">
            <a:extLst>
              <a:ext uri="{FF2B5EF4-FFF2-40B4-BE49-F238E27FC236}">
                <a16:creationId xmlns:a16="http://schemas.microsoft.com/office/drawing/2014/main" id="{1D417A4E-CF61-D8A6-F1FE-E0135585C5FC}"/>
              </a:ext>
            </a:extLst>
          </p:cNvPr>
          <p:cNvSpPr txBox="1">
            <a:spLocks/>
          </p:cNvSpPr>
          <p:nvPr/>
        </p:nvSpPr>
        <p:spPr>
          <a:xfrm>
            <a:off x="1388812" y="199463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Instalação </a:t>
            </a:r>
          </a:p>
        </p:txBody>
      </p:sp>
      <p:cxnSp>
        <p:nvCxnSpPr>
          <p:cNvPr id="12" name="Google Shape;1204;p78">
            <a:extLst>
              <a:ext uri="{FF2B5EF4-FFF2-40B4-BE49-F238E27FC236}">
                <a16:creationId xmlns:a16="http://schemas.microsoft.com/office/drawing/2014/main" id="{2B7375C2-8436-0CB9-A004-CC12A66D8801}"/>
              </a:ext>
            </a:extLst>
          </p:cNvPr>
          <p:cNvCxnSpPr>
            <a:cxnSpLocks/>
          </p:cNvCxnSpPr>
          <p:nvPr/>
        </p:nvCxnSpPr>
        <p:spPr>
          <a:xfrm>
            <a:off x="2134329" y="233178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92;p78">
            <a:extLst>
              <a:ext uri="{FF2B5EF4-FFF2-40B4-BE49-F238E27FC236}">
                <a16:creationId xmlns:a16="http://schemas.microsoft.com/office/drawing/2014/main" id="{8A548BAC-B8D6-9FD8-4506-924FB50C3D95}"/>
              </a:ext>
            </a:extLst>
          </p:cNvPr>
          <p:cNvSpPr/>
          <p:nvPr/>
        </p:nvSpPr>
        <p:spPr>
          <a:xfrm>
            <a:off x="690185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" name="Google Shape;1198;p78">
            <a:extLst>
              <a:ext uri="{FF2B5EF4-FFF2-40B4-BE49-F238E27FC236}">
                <a16:creationId xmlns:a16="http://schemas.microsoft.com/office/drawing/2014/main" id="{EA496584-BE85-8BBC-AE4F-D8B113B5988D}"/>
              </a:ext>
            </a:extLst>
          </p:cNvPr>
          <p:cNvSpPr txBox="1">
            <a:spLocks/>
          </p:cNvSpPr>
          <p:nvPr/>
        </p:nvSpPr>
        <p:spPr>
          <a:xfrm>
            <a:off x="1388810" y="1070384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Responsável técnico é enviado para realizar treinamento </a:t>
            </a:r>
          </a:p>
        </p:txBody>
      </p:sp>
      <p:sp>
        <p:nvSpPr>
          <p:cNvPr id="21" name="Google Shape;1199;p78">
            <a:extLst>
              <a:ext uri="{FF2B5EF4-FFF2-40B4-BE49-F238E27FC236}">
                <a16:creationId xmlns:a16="http://schemas.microsoft.com/office/drawing/2014/main" id="{6FFCA0C2-8392-ADA2-3F8C-A29BEBE725E5}"/>
              </a:ext>
            </a:extLst>
          </p:cNvPr>
          <p:cNvSpPr txBox="1">
            <a:spLocks/>
          </p:cNvSpPr>
          <p:nvPr/>
        </p:nvSpPr>
        <p:spPr>
          <a:xfrm>
            <a:off x="1388811" y="706534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Ambientação </a:t>
            </a:r>
          </a:p>
        </p:txBody>
      </p:sp>
      <p:cxnSp>
        <p:nvCxnSpPr>
          <p:cNvPr id="22" name="Google Shape;1204;p78">
            <a:extLst>
              <a:ext uri="{FF2B5EF4-FFF2-40B4-BE49-F238E27FC236}">
                <a16:creationId xmlns:a16="http://schemas.microsoft.com/office/drawing/2014/main" id="{6254484F-47EA-5445-85D4-09D64C160C17}"/>
              </a:ext>
            </a:extLst>
          </p:cNvPr>
          <p:cNvCxnSpPr>
            <a:cxnSpLocks/>
          </p:cNvCxnSpPr>
          <p:nvPr/>
        </p:nvCxnSpPr>
        <p:spPr>
          <a:xfrm>
            <a:off x="2134328" y="1043685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92;p78">
            <a:extLst>
              <a:ext uri="{FF2B5EF4-FFF2-40B4-BE49-F238E27FC236}">
                <a16:creationId xmlns:a16="http://schemas.microsoft.com/office/drawing/2014/main" id="{3DDE56F1-DB32-D33D-9B86-35F71A8B60C1}"/>
              </a:ext>
            </a:extLst>
          </p:cNvPr>
          <p:cNvSpPr/>
          <p:nvPr/>
        </p:nvSpPr>
        <p:spPr>
          <a:xfrm>
            <a:off x="5559264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" name="Google Shape;1198;p78">
            <a:extLst>
              <a:ext uri="{FF2B5EF4-FFF2-40B4-BE49-F238E27FC236}">
                <a16:creationId xmlns:a16="http://schemas.microsoft.com/office/drawing/2014/main" id="{29FB111B-CE62-0A01-1D83-B878B498286C}"/>
              </a:ext>
            </a:extLst>
          </p:cNvPr>
          <p:cNvSpPr txBox="1">
            <a:spLocks/>
          </p:cNvSpPr>
          <p:nvPr/>
        </p:nvSpPr>
        <p:spPr>
          <a:xfrm>
            <a:off x="3838729" y="1068827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É criado usuário do contratante com Login e senha</a:t>
            </a:r>
          </a:p>
        </p:txBody>
      </p:sp>
      <p:sp>
        <p:nvSpPr>
          <p:cNvPr id="34" name="Google Shape;1199;p78">
            <a:extLst>
              <a:ext uri="{FF2B5EF4-FFF2-40B4-BE49-F238E27FC236}">
                <a16:creationId xmlns:a16="http://schemas.microsoft.com/office/drawing/2014/main" id="{35ECE8EF-5B99-0B60-22F2-24BFA5E68593}"/>
              </a:ext>
            </a:extLst>
          </p:cNvPr>
          <p:cNvSpPr txBox="1">
            <a:spLocks/>
          </p:cNvSpPr>
          <p:nvPr/>
        </p:nvSpPr>
        <p:spPr>
          <a:xfrm>
            <a:off x="3838730" y="704977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Cadastro </a:t>
            </a:r>
          </a:p>
        </p:txBody>
      </p:sp>
      <p:cxnSp>
        <p:nvCxnSpPr>
          <p:cNvPr id="35" name="Google Shape;1204;p78">
            <a:extLst>
              <a:ext uri="{FF2B5EF4-FFF2-40B4-BE49-F238E27FC236}">
                <a16:creationId xmlns:a16="http://schemas.microsoft.com/office/drawing/2014/main" id="{EB1B1AAC-E023-D270-F732-F56878394EC7}"/>
              </a:ext>
            </a:extLst>
          </p:cNvPr>
          <p:cNvCxnSpPr>
            <a:cxnSpLocks/>
          </p:cNvCxnSpPr>
          <p:nvPr/>
        </p:nvCxnSpPr>
        <p:spPr>
          <a:xfrm>
            <a:off x="4584247" y="1042128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192;p78">
            <a:extLst>
              <a:ext uri="{FF2B5EF4-FFF2-40B4-BE49-F238E27FC236}">
                <a16:creationId xmlns:a16="http://schemas.microsoft.com/office/drawing/2014/main" id="{711809B5-9125-F51E-93A2-72633BEE4488}"/>
              </a:ext>
            </a:extLst>
          </p:cNvPr>
          <p:cNvSpPr/>
          <p:nvPr/>
        </p:nvSpPr>
        <p:spPr>
          <a:xfrm>
            <a:off x="5559263" y="2191557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" name="Google Shape;1198;p78">
            <a:extLst>
              <a:ext uri="{FF2B5EF4-FFF2-40B4-BE49-F238E27FC236}">
                <a16:creationId xmlns:a16="http://schemas.microsoft.com/office/drawing/2014/main" id="{AC575FD2-8536-764B-0B7B-E6916E61065F}"/>
              </a:ext>
            </a:extLst>
          </p:cNvPr>
          <p:cNvSpPr txBox="1">
            <a:spLocks/>
          </p:cNvSpPr>
          <p:nvPr/>
        </p:nvSpPr>
        <p:spPr>
          <a:xfrm>
            <a:off x="3838728" y="233375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Informações armazenadas em nuvem visualizadas no website</a:t>
            </a:r>
          </a:p>
        </p:txBody>
      </p:sp>
      <p:sp>
        <p:nvSpPr>
          <p:cNvPr id="39" name="Google Shape;1199;p78">
            <a:extLst>
              <a:ext uri="{FF2B5EF4-FFF2-40B4-BE49-F238E27FC236}">
                <a16:creationId xmlns:a16="http://schemas.microsoft.com/office/drawing/2014/main" id="{74CE24AA-09BC-2A5A-514A-7CAAB9250092}"/>
              </a:ext>
            </a:extLst>
          </p:cNvPr>
          <p:cNvSpPr txBox="1">
            <a:spLocks/>
          </p:cNvSpPr>
          <p:nvPr/>
        </p:nvSpPr>
        <p:spPr>
          <a:xfrm>
            <a:off x="3838729" y="196990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Visualização </a:t>
            </a:r>
          </a:p>
        </p:txBody>
      </p:sp>
      <p:cxnSp>
        <p:nvCxnSpPr>
          <p:cNvPr id="40" name="Google Shape;1204;p78">
            <a:extLst>
              <a:ext uri="{FF2B5EF4-FFF2-40B4-BE49-F238E27FC236}">
                <a16:creationId xmlns:a16="http://schemas.microsoft.com/office/drawing/2014/main" id="{F2089186-26E9-EB23-CC1E-7FF861F0A48C}"/>
              </a:ext>
            </a:extLst>
          </p:cNvPr>
          <p:cNvCxnSpPr>
            <a:cxnSpLocks/>
          </p:cNvCxnSpPr>
          <p:nvPr/>
        </p:nvCxnSpPr>
        <p:spPr>
          <a:xfrm>
            <a:off x="4584246" y="230705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92;p78">
            <a:extLst>
              <a:ext uri="{FF2B5EF4-FFF2-40B4-BE49-F238E27FC236}">
                <a16:creationId xmlns:a16="http://schemas.microsoft.com/office/drawing/2014/main" id="{DF1E22A4-EB75-7932-1B45-6F557581E3AA}"/>
              </a:ext>
            </a:extLst>
          </p:cNvPr>
          <p:cNvSpPr/>
          <p:nvPr/>
        </p:nvSpPr>
        <p:spPr>
          <a:xfrm>
            <a:off x="5576473" y="3456483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" name="Google Shape;1198;p78">
            <a:extLst>
              <a:ext uri="{FF2B5EF4-FFF2-40B4-BE49-F238E27FC236}">
                <a16:creationId xmlns:a16="http://schemas.microsoft.com/office/drawing/2014/main" id="{CBD92C92-7A77-2C0D-CE7A-43CEE5A62D4A}"/>
              </a:ext>
            </a:extLst>
          </p:cNvPr>
          <p:cNvSpPr txBox="1">
            <a:spLocks/>
          </p:cNvSpPr>
          <p:nvPr/>
        </p:nvSpPr>
        <p:spPr>
          <a:xfrm>
            <a:off x="3855938" y="3598679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Nosso projeto evita 15% de perdas gerando lucros para seu negócio</a:t>
            </a:r>
          </a:p>
        </p:txBody>
      </p:sp>
      <p:sp>
        <p:nvSpPr>
          <p:cNvPr id="44" name="Google Shape;1199;p78">
            <a:extLst>
              <a:ext uri="{FF2B5EF4-FFF2-40B4-BE49-F238E27FC236}">
                <a16:creationId xmlns:a16="http://schemas.microsoft.com/office/drawing/2014/main" id="{C904B6C6-B74F-CD11-1D48-320BFACF140A}"/>
              </a:ext>
            </a:extLst>
          </p:cNvPr>
          <p:cNvSpPr txBox="1">
            <a:spLocks/>
          </p:cNvSpPr>
          <p:nvPr/>
        </p:nvSpPr>
        <p:spPr>
          <a:xfrm>
            <a:off x="3855939" y="3234829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Economia </a:t>
            </a:r>
          </a:p>
        </p:txBody>
      </p:sp>
      <p:cxnSp>
        <p:nvCxnSpPr>
          <p:cNvPr id="45" name="Google Shape;1204;p78">
            <a:extLst>
              <a:ext uri="{FF2B5EF4-FFF2-40B4-BE49-F238E27FC236}">
                <a16:creationId xmlns:a16="http://schemas.microsoft.com/office/drawing/2014/main" id="{BAF3306C-7AC4-EA5B-7834-8B1AC6197304}"/>
              </a:ext>
            </a:extLst>
          </p:cNvPr>
          <p:cNvCxnSpPr>
            <a:cxnSpLocks/>
          </p:cNvCxnSpPr>
          <p:nvPr/>
        </p:nvCxnSpPr>
        <p:spPr>
          <a:xfrm>
            <a:off x="4601456" y="3571980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13822;p143">
            <a:extLst>
              <a:ext uri="{FF2B5EF4-FFF2-40B4-BE49-F238E27FC236}">
                <a16:creationId xmlns:a16="http://schemas.microsoft.com/office/drawing/2014/main" id="{ACF32E46-D8DB-DF41-0BB8-246676D7D976}"/>
              </a:ext>
            </a:extLst>
          </p:cNvPr>
          <p:cNvGrpSpPr/>
          <p:nvPr/>
        </p:nvGrpSpPr>
        <p:grpSpPr>
          <a:xfrm>
            <a:off x="791502" y="2370386"/>
            <a:ext cx="452701" cy="390612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51" name="Google Shape;13823;p143">
              <a:extLst>
                <a:ext uri="{FF2B5EF4-FFF2-40B4-BE49-F238E27FC236}">
                  <a16:creationId xmlns:a16="http://schemas.microsoft.com/office/drawing/2014/main" id="{4990EE17-81A4-C061-8153-9960943C707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" name="Google Shape;13824;p143">
              <a:extLst>
                <a:ext uri="{FF2B5EF4-FFF2-40B4-BE49-F238E27FC236}">
                  <a16:creationId xmlns:a16="http://schemas.microsoft.com/office/drawing/2014/main" id="{0951759E-3177-5A6F-268D-0F0931525A68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13825;p143">
              <a:extLst>
                <a:ext uri="{FF2B5EF4-FFF2-40B4-BE49-F238E27FC236}">
                  <a16:creationId xmlns:a16="http://schemas.microsoft.com/office/drawing/2014/main" id="{576DF1D8-F900-F690-69A3-9E0A4F9FF0A2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3826;p143">
              <a:extLst>
                <a:ext uri="{FF2B5EF4-FFF2-40B4-BE49-F238E27FC236}">
                  <a16:creationId xmlns:a16="http://schemas.microsoft.com/office/drawing/2014/main" id="{A77AE275-5FBA-1AE5-2F0D-211119B3865B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3827;p143">
              <a:extLst>
                <a:ext uri="{FF2B5EF4-FFF2-40B4-BE49-F238E27FC236}">
                  <a16:creationId xmlns:a16="http://schemas.microsoft.com/office/drawing/2014/main" id="{BB51CC73-46A0-8EFB-D175-D05BDD169717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3828;p143">
              <a:extLst>
                <a:ext uri="{FF2B5EF4-FFF2-40B4-BE49-F238E27FC236}">
                  <a16:creationId xmlns:a16="http://schemas.microsoft.com/office/drawing/2014/main" id="{95A19686-9FFE-E9FC-5D56-527FCBBD6002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7" name="Google Shape;12293;p140">
            <a:extLst>
              <a:ext uri="{FF2B5EF4-FFF2-40B4-BE49-F238E27FC236}">
                <a16:creationId xmlns:a16="http://schemas.microsoft.com/office/drawing/2014/main" id="{0F96A5B2-FAEB-7AFD-5D0A-D8C7A5829A8D}"/>
              </a:ext>
            </a:extLst>
          </p:cNvPr>
          <p:cNvGrpSpPr/>
          <p:nvPr/>
        </p:nvGrpSpPr>
        <p:grpSpPr>
          <a:xfrm>
            <a:off x="856695" y="1042128"/>
            <a:ext cx="446392" cy="454138"/>
            <a:chOff x="2189142" y="2421310"/>
            <a:chExt cx="365904" cy="350064"/>
          </a:xfrm>
          <a:solidFill>
            <a:schemeClr val="tx1"/>
          </a:solidFill>
        </p:grpSpPr>
        <p:sp>
          <p:nvSpPr>
            <p:cNvPr id="58" name="Google Shape;12294;p140">
              <a:extLst>
                <a:ext uri="{FF2B5EF4-FFF2-40B4-BE49-F238E27FC236}">
                  <a16:creationId xmlns:a16="http://schemas.microsoft.com/office/drawing/2014/main" id="{E874952B-63DB-8FA4-4ED2-BFC31D8BF1F4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" name="Google Shape;12295;p140">
              <a:extLst>
                <a:ext uri="{FF2B5EF4-FFF2-40B4-BE49-F238E27FC236}">
                  <a16:creationId xmlns:a16="http://schemas.microsoft.com/office/drawing/2014/main" id="{D908A433-4E60-47ED-F492-F67F4F980F4A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" name="Google Shape;12296;p140">
              <a:extLst>
                <a:ext uri="{FF2B5EF4-FFF2-40B4-BE49-F238E27FC236}">
                  <a16:creationId xmlns:a16="http://schemas.microsoft.com/office/drawing/2014/main" id="{8472BA31-9B68-4B76-9293-0C51E2EB428E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" name="Google Shape;12297;p140">
              <a:extLst>
                <a:ext uri="{FF2B5EF4-FFF2-40B4-BE49-F238E27FC236}">
                  <a16:creationId xmlns:a16="http://schemas.microsoft.com/office/drawing/2014/main" id="{C69F26F4-C796-498D-E915-2B25BC76A1A5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" name="Google Shape;12298;p140">
              <a:extLst>
                <a:ext uri="{FF2B5EF4-FFF2-40B4-BE49-F238E27FC236}">
                  <a16:creationId xmlns:a16="http://schemas.microsoft.com/office/drawing/2014/main" id="{6F0A5554-CA3C-C42E-E597-9901877809F3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" name="Google Shape;12299;p140">
              <a:extLst>
                <a:ext uri="{FF2B5EF4-FFF2-40B4-BE49-F238E27FC236}">
                  <a16:creationId xmlns:a16="http://schemas.microsoft.com/office/drawing/2014/main" id="{62B6A901-DDE1-9C0F-4320-76F8320C6B90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2" name="Google Shape;12300;p140">
              <a:extLst>
                <a:ext uri="{FF2B5EF4-FFF2-40B4-BE49-F238E27FC236}">
                  <a16:creationId xmlns:a16="http://schemas.microsoft.com/office/drawing/2014/main" id="{C7CBDBDD-5888-9CA5-7AF1-070A4E1A46E1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3" name="Google Shape;12301;p140">
              <a:extLst>
                <a:ext uri="{FF2B5EF4-FFF2-40B4-BE49-F238E27FC236}">
                  <a16:creationId xmlns:a16="http://schemas.microsoft.com/office/drawing/2014/main" id="{ADE72EF6-DA24-427C-D3E0-869F5DB8CF6E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4" name="Google Shape;12302;p140">
              <a:extLst>
                <a:ext uri="{FF2B5EF4-FFF2-40B4-BE49-F238E27FC236}">
                  <a16:creationId xmlns:a16="http://schemas.microsoft.com/office/drawing/2014/main" id="{9A5C2897-F424-1BD5-F6DE-871944442A37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55" name="Google Shape;11356;p139">
            <a:extLst>
              <a:ext uri="{FF2B5EF4-FFF2-40B4-BE49-F238E27FC236}">
                <a16:creationId xmlns:a16="http://schemas.microsoft.com/office/drawing/2014/main" id="{A2E16BDB-5EAA-6377-3DD7-4393CC39887F}"/>
              </a:ext>
            </a:extLst>
          </p:cNvPr>
          <p:cNvGrpSpPr/>
          <p:nvPr/>
        </p:nvGrpSpPr>
        <p:grpSpPr>
          <a:xfrm>
            <a:off x="5696911" y="1063969"/>
            <a:ext cx="437370" cy="429270"/>
            <a:chOff x="7538896" y="1970156"/>
            <a:chExt cx="361147" cy="361529"/>
          </a:xfrm>
          <a:solidFill>
            <a:schemeClr val="tx1"/>
          </a:solidFill>
        </p:grpSpPr>
        <p:sp>
          <p:nvSpPr>
            <p:cNvPr id="1156" name="Google Shape;11357;p139">
              <a:extLst>
                <a:ext uri="{FF2B5EF4-FFF2-40B4-BE49-F238E27FC236}">
                  <a16:creationId xmlns:a16="http://schemas.microsoft.com/office/drawing/2014/main" id="{FBF86F73-ED66-4DCE-BF49-675E147D99AD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7" name="Google Shape;11358;p139">
              <a:extLst>
                <a:ext uri="{FF2B5EF4-FFF2-40B4-BE49-F238E27FC236}">
                  <a16:creationId xmlns:a16="http://schemas.microsoft.com/office/drawing/2014/main" id="{87B280CD-6181-B944-0AB1-7B5B67D32D6F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8" name="Google Shape;11359;p139">
              <a:extLst>
                <a:ext uri="{FF2B5EF4-FFF2-40B4-BE49-F238E27FC236}">
                  <a16:creationId xmlns:a16="http://schemas.microsoft.com/office/drawing/2014/main" id="{7609B448-EBE7-1F77-A211-F0E1EBA5A2C4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9" name="Google Shape;11360;p139">
              <a:extLst>
                <a:ext uri="{FF2B5EF4-FFF2-40B4-BE49-F238E27FC236}">
                  <a16:creationId xmlns:a16="http://schemas.microsoft.com/office/drawing/2014/main" id="{74AB756B-FEFD-D119-D354-867057FB4D2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0" name="Google Shape;11361;p139">
              <a:extLst>
                <a:ext uri="{FF2B5EF4-FFF2-40B4-BE49-F238E27FC236}">
                  <a16:creationId xmlns:a16="http://schemas.microsoft.com/office/drawing/2014/main" id="{89122D07-4663-6592-3961-E93CC9626433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1" name="Google Shape;11362;p139">
              <a:extLst>
                <a:ext uri="{FF2B5EF4-FFF2-40B4-BE49-F238E27FC236}">
                  <a16:creationId xmlns:a16="http://schemas.microsoft.com/office/drawing/2014/main" id="{48DEFBA3-DD70-E814-705C-6124DF13E3CF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2" name="Google Shape;10820;p138">
            <a:extLst>
              <a:ext uri="{FF2B5EF4-FFF2-40B4-BE49-F238E27FC236}">
                <a16:creationId xmlns:a16="http://schemas.microsoft.com/office/drawing/2014/main" id="{05985A25-0E44-1547-216E-3750766FDB79}"/>
              </a:ext>
            </a:extLst>
          </p:cNvPr>
          <p:cNvGrpSpPr/>
          <p:nvPr/>
        </p:nvGrpSpPr>
        <p:grpSpPr>
          <a:xfrm>
            <a:off x="5704388" y="2398703"/>
            <a:ext cx="442794" cy="330677"/>
            <a:chOff x="2567841" y="1994124"/>
            <a:chExt cx="399812" cy="306477"/>
          </a:xfrm>
          <a:solidFill>
            <a:schemeClr val="tx1"/>
          </a:solidFill>
        </p:grpSpPr>
        <p:sp>
          <p:nvSpPr>
            <p:cNvPr id="1163" name="Google Shape;10821;p138">
              <a:extLst>
                <a:ext uri="{FF2B5EF4-FFF2-40B4-BE49-F238E27FC236}">
                  <a16:creationId xmlns:a16="http://schemas.microsoft.com/office/drawing/2014/main" id="{15C12C59-4BBF-7638-0749-9D7519161CB5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4" name="Google Shape;10822;p138">
              <a:extLst>
                <a:ext uri="{FF2B5EF4-FFF2-40B4-BE49-F238E27FC236}">
                  <a16:creationId xmlns:a16="http://schemas.microsoft.com/office/drawing/2014/main" id="{D59722F0-0D8A-9E73-0BCB-2C3F228F9E70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5" name="Google Shape;10823;p138">
              <a:extLst>
                <a:ext uri="{FF2B5EF4-FFF2-40B4-BE49-F238E27FC236}">
                  <a16:creationId xmlns:a16="http://schemas.microsoft.com/office/drawing/2014/main" id="{FB1628C9-78DC-87D0-5C67-3C9395AD8D5E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7" name="Google Shape;13896;p143">
            <a:extLst>
              <a:ext uri="{FF2B5EF4-FFF2-40B4-BE49-F238E27FC236}">
                <a16:creationId xmlns:a16="http://schemas.microsoft.com/office/drawing/2014/main" id="{4628F44B-CE21-33C1-3F34-A690809DF2F5}"/>
              </a:ext>
            </a:extLst>
          </p:cNvPr>
          <p:cNvGrpSpPr/>
          <p:nvPr/>
        </p:nvGrpSpPr>
        <p:grpSpPr>
          <a:xfrm>
            <a:off x="5720611" y="3628708"/>
            <a:ext cx="413670" cy="379189"/>
            <a:chOff x="4206763" y="2450951"/>
            <a:chExt cx="322151" cy="322374"/>
          </a:xfrm>
          <a:solidFill>
            <a:schemeClr val="tx1"/>
          </a:solidFill>
        </p:grpSpPr>
        <p:sp>
          <p:nvSpPr>
            <p:cNvPr id="1168" name="Google Shape;13897;p143">
              <a:extLst>
                <a:ext uri="{FF2B5EF4-FFF2-40B4-BE49-F238E27FC236}">
                  <a16:creationId xmlns:a16="http://schemas.microsoft.com/office/drawing/2014/main" id="{1525A8F5-B32E-E30E-49DE-9084CBDC9A49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9" name="Google Shape;13898;p143">
              <a:extLst>
                <a:ext uri="{FF2B5EF4-FFF2-40B4-BE49-F238E27FC236}">
                  <a16:creationId xmlns:a16="http://schemas.microsoft.com/office/drawing/2014/main" id="{086569F1-981A-86AC-FA81-743433FECDB3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178" name="Google Shape;2282;p131">
            <a:extLst>
              <a:ext uri="{FF2B5EF4-FFF2-40B4-BE49-F238E27FC236}">
                <a16:creationId xmlns:a16="http://schemas.microsoft.com/office/drawing/2014/main" id="{3B925782-4F7C-D6BD-6D0B-D6A74C0232BE}"/>
              </a:ext>
            </a:extLst>
          </p:cNvPr>
          <p:cNvSpPr/>
          <p:nvPr/>
        </p:nvSpPr>
        <p:spPr>
          <a:xfrm rot="16200000">
            <a:off x="902449" y="3133880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79" name="Google Shape;2282;p131">
            <a:extLst>
              <a:ext uri="{FF2B5EF4-FFF2-40B4-BE49-F238E27FC236}">
                <a16:creationId xmlns:a16="http://schemas.microsoft.com/office/drawing/2014/main" id="{36C16381-17B8-07F3-67E5-F2E761B3F614}"/>
              </a:ext>
            </a:extLst>
          </p:cNvPr>
          <p:cNvSpPr/>
          <p:nvPr/>
        </p:nvSpPr>
        <p:spPr>
          <a:xfrm rot="16200000">
            <a:off x="913286" y="1835403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0" name="Google Shape;2282;p131">
            <a:extLst>
              <a:ext uri="{FF2B5EF4-FFF2-40B4-BE49-F238E27FC236}">
                <a16:creationId xmlns:a16="http://schemas.microsoft.com/office/drawing/2014/main" id="{A0555046-2551-D0CB-B61F-B87DF347DE3D}"/>
              </a:ext>
            </a:extLst>
          </p:cNvPr>
          <p:cNvSpPr/>
          <p:nvPr/>
        </p:nvSpPr>
        <p:spPr>
          <a:xfrm>
            <a:off x="3390949" y="99421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1" name="Google Shape;2282;p131">
            <a:extLst>
              <a:ext uri="{FF2B5EF4-FFF2-40B4-BE49-F238E27FC236}">
                <a16:creationId xmlns:a16="http://schemas.microsoft.com/office/drawing/2014/main" id="{8BD8D18C-6418-407A-13C0-5E85F5BA5AF2}"/>
              </a:ext>
            </a:extLst>
          </p:cNvPr>
          <p:cNvSpPr/>
          <p:nvPr/>
        </p:nvSpPr>
        <p:spPr>
          <a:xfrm rot="5400000">
            <a:off x="5785418" y="183777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6" name="Google Shape;2282;p131">
            <a:extLst>
              <a:ext uri="{FF2B5EF4-FFF2-40B4-BE49-F238E27FC236}">
                <a16:creationId xmlns:a16="http://schemas.microsoft.com/office/drawing/2014/main" id="{95420F21-5EB8-A1FD-8DD2-4E9AEBEC5931}"/>
              </a:ext>
            </a:extLst>
          </p:cNvPr>
          <p:cNvSpPr/>
          <p:nvPr/>
        </p:nvSpPr>
        <p:spPr>
          <a:xfrm rot="5400000">
            <a:off x="5783846" y="3113416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7" name="Google Shape;1195;p78">
            <a:extLst>
              <a:ext uri="{FF2B5EF4-FFF2-40B4-BE49-F238E27FC236}">
                <a16:creationId xmlns:a16="http://schemas.microsoft.com/office/drawing/2014/main" id="{31DBE02A-7812-1C47-8B36-6A1E601295E9}"/>
              </a:ext>
            </a:extLst>
          </p:cNvPr>
          <p:cNvSpPr txBox="1">
            <a:spLocks/>
          </p:cNvSpPr>
          <p:nvPr/>
        </p:nvSpPr>
        <p:spPr>
          <a:xfrm>
            <a:off x="197754" y="1745483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02</a:t>
            </a:r>
          </a:p>
        </p:txBody>
      </p:sp>
      <p:sp>
        <p:nvSpPr>
          <p:cNvPr id="1188" name="Google Shape;1195;p78">
            <a:extLst>
              <a:ext uri="{FF2B5EF4-FFF2-40B4-BE49-F238E27FC236}">
                <a16:creationId xmlns:a16="http://schemas.microsoft.com/office/drawing/2014/main" id="{E95D7955-4094-B747-8E6A-365E43EB4EC0}"/>
              </a:ext>
            </a:extLst>
          </p:cNvPr>
          <p:cNvSpPr txBox="1">
            <a:spLocks/>
          </p:cNvSpPr>
          <p:nvPr/>
        </p:nvSpPr>
        <p:spPr>
          <a:xfrm>
            <a:off x="233463" y="44222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1189" name="Google Shape;1195;p78">
            <a:extLst>
              <a:ext uri="{FF2B5EF4-FFF2-40B4-BE49-F238E27FC236}">
                <a16:creationId xmlns:a16="http://schemas.microsoft.com/office/drawing/2014/main" id="{5D81E8F2-C736-3274-CBCA-A31D4E4D8640}"/>
              </a:ext>
            </a:extLst>
          </p:cNvPr>
          <p:cNvSpPr txBox="1">
            <a:spLocks/>
          </p:cNvSpPr>
          <p:nvPr/>
        </p:nvSpPr>
        <p:spPr>
          <a:xfrm>
            <a:off x="6018711" y="424104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1190" name="Google Shape;1195;p78">
            <a:extLst>
              <a:ext uri="{FF2B5EF4-FFF2-40B4-BE49-F238E27FC236}">
                <a16:creationId xmlns:a16="http://schemas.microsoft.com/office/drawing/2014/main" id="{BD42590B-803F-C70A-9A9A-CD364C3D22AB}"/>
              </a:ext>
            </a:extLst>
          </p:cNvPr>
          <p:cNvSpPr txBox="1">
            <a:spLocks/>
          </p:cNvSpPr>
          <p:nvPr/>
        </p:nvSpPr>
        <p:spPr>
          <a:xfrm>
            <a:off x="6053066" y="170038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05</a:t>
            </a:r>
          </a:p>
        </p:txBody>
      </p:sp>
      <p:sp>
        <p:nvSpPr>
          <p:cNvPr id="1191" name="Google Shape;1195;p78">
            <a:extLst>
              <a:ext uri="{FF2B5EF4-FFF2-40B4-BE49-F238E27FC236}">
                <a16:creationId xmlns:a16="http://schemas.microsoft.com/office/drawing/2014/main" id="{AD05101C-CA3E-2F3C-5A90-DC4DAD05B83E}"/>
              </a:ext>
            </a:extLst>
          </p:cNvPr>
          <p:cNvSpPr txBox="1">
            <a:spLocks/>
          </p:cNvSpPr>
          <p:nvPr/>
        </p:nvSpPr>
        <p:spPr>
          <a:xfrm>
            <a:off x="6053066" y="2962650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5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5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5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25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25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25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25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25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" grpId="0" animBg="1"/>
      <p:bldP spid="1195" grpId="0"/>
      <p:bldP spid="1198" grpId="0" build="p"/>
      <p:bldP spid="1199" grpId="0" build="p"/>
      <p:bldP spid="2" grpId="0" animBg="1"/>
      <p:bldP spid="9" grpId="0" animBg="1"/>
      <p:bldP spid="10" grpId="0"/>
      <p:bldP spid="11" grpId="0"/>
      <p:bldP spid="19" grpId="0" animBg="1"/>
      <p:bldP spid="20" grpId="0"/>
      <p:bldP spid="21" grpId="0"/>
      <p:bldP spid="32" grpId="0" animBg="1"/>
      <p:bldP spid="33" grpId="0"/>
      <p:bldP spid="34" grpId="0"/>
      <p:bldP spid="37" grpId="0" animBg="1"/>
      <p:bldP spid="38" grpId="0"/>
      <p:bldP spid="39" grpId="0"/>
      <p:bldP spid="42" grpId="0" animBg="1"/>
      <p:bldP spid="43" grpId="0"/>
      <p:bldP spid="44" grpId="0"/>
      <p:bldP spid="1178" grpId="0" animBg="1"/>
      <p:bldP spid="1179" grpId="0" animBg="1"/>
      <p:bldP spid="1180" grpId="0" animBg="1"/>
      <p:bldP spid="1181" grpId="0" animBg="1"/>
      <p:bldP spid="1186" grpId="0" animBg="1"/>
      <p:bldP spid="1187" grpId="0"/>
      <p:bldP spid="1188" grpId="0"/>
      <p:bldP spid="1189" grpId="0"/>
      <p:bldP spid="1190" grpId="0"/>
      <p:bldP spid="11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8"/>
          <p:cNvSpPr/>
          <p:nvPr/>
        </p:nvSpPr>
        <p:spPr>
          <a:xfrm>
            <a:off x="690187" y="3506129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95" name="Google Shape;1195;p78"/>
          <p:cNvSpPr txBox="1">
            <a:spLocks noGrp="1"/>
          </p:cNvSpPr>
          <p:nvPr>
            <p:ph type="title"/>
          </p:nvPr>
        </p:nvSpPr>
        <p:spPr>
          <a:xfrm>
            <a:off x="223084" y="3021723"/>
            <a:ext cx="698624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pt-BR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98" name="Google Shape;1198;p78"/>
          <p:cNvSpPr txBox="1">
            <a:spLocks noGrp="1"/>
          </p:cNvSpPr>
          <p:nvPr>
            <p:ph type="subTitle" idx="3"/>
          </p:nvPr>
        </p:nvSpPr>
        <p:spPr>
          <a:xfrm>
            <a:off x="1388812" y="3649882"/>
            <a:ext cx="168277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dirty="0"/>
              <a:t>Equipe especializada faz o levantamento de requisitos</a:t>
            </a:r>
            <a:endParaRPr dirty="0"/>
          </a:p>
        </p:txBody>
      </p:sp>
      <p:sp>
        <p:nvSpPr>
          <p:cNvPr id="1199" name="Google Shape;1199;p78"/>
          <p:cNvSpPr txBox="1">
            <a:spLocks noGrp="1"/>
          </p:cNvSpPr>
          <p:nvPr>
            <p:ph type="subTitle" idx="4"/>
          </p:nvPr>
        </p:nvSpPr>
        <p:spPr>
          <a:xfrm>
            <a:off x="1388813" y="3286032"/>
            <a:ext cx="16827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Análise </a:t>
            </a:r>
            <a:endParaRPr dirty="0"/>
          </a:p>
        </p:txBody>
      </p:sp>
      <p:cxnSp>
        <p:nvCxnSpPr>
          <p:cNvPr id="1204" name="Google Shape;1204;p78"/>
          <p:cNvCxnSpPr>
            <a:cxnSpLocks/>
          </p:cNvCxnSpPr>
          <p:nvPr/>
        </p:nvCxnSpPr>
        <p:spPr>
          <a:xfrm>
            <a:off x="2134330" y="3623183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3980;p143">
            <a:extLst>
              <a:ext uri="{FF2B5EF4-FFF2-40B4-BE49-F238E27FC236}">
                <a16:creationId xmlns:a16="http://schemas.microsoft.com/office/drawing/2014/main" id="{5E5DA3CB-85F0-7D3E-19B8-8E3E52203639}"/>
              </a:ext>
            </a:extLst>
          </p:cNvPr>
          <p:cNvSpPr/>
          <p:nvPr/>
        </p:nvSpPr>
        <p:spPr>
          <a:xfrm>
            <a:off x="856695" y="3694003"/>
            <a:ext cx="354745" cy="322876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9" name="Google Shape;1192;p78">
            <a:extLst>
              <a:ext uri="{FF2B5EF4-FFF2-40B4-BE49-F238E27FC236}">
                <a16:creationId xmlns:a16="http://schemas.microsoft.com/office/drawing/2014/main" id="{C5A51CF2-2D77-CE17-D47C-32E5034EED66}"/>
              </a:ext>
            </a:extLst>
          </p:cNvPr>
          <p:cNvSpPr/>
          <p:nvPr/>
        </p:nvSpPr>
        <p:spPr>
          <a:xfrm>
            <a:off x="690186" y="2214730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" name="Google Shape;1198;p78">
            <a:extLst>
              <a:ext uri="{FF2B5EF4-FFF2-40B4-BE49-F238E27FC236}">
                <a16:creationId xmlns:a16="http://schemas.microsoft.com/office/drawing/2014/main" id="{B5946793-5680-7910-F5EB-327B77CF47DC}"/>
              </a:ext>
            </a:extLst>
          </p:cNvPr>
          <p:cNvSpPr txBox="1">
            <a:spLocks/>
          </p:cNvSpPr>
          <p:nvPr/>
        </p:nvSpPr>
        <p:spPr>
          <a:xfrm>
            <a:off x="1388811" y="235848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Os sensores são instalados, configurados e testados no local</a:t>
            </a:r>
          </a:p>
        </p:txBody>
      </p:sp>
      <p:sp>
        <p:nvSpPr>
          <p:cNvPr id="11" name="Google Shape;1199;p78">
            <a:extLst>
              <a:ext uri="{FF2B5EF4-FFF2-40B4-BE49-F238E27FC236}">
                <a16:creationId xmlns:a16="http://schemas.microsoft.com/office/drawing/2014/main" id="{1D417A4E-CF61-D8A6-F1FE-E0135585C5FC}"/>
              </a:ext>
            </a:extLst>
          </p:cNvPr>
          <p:cNvSpPr txBox="1">
            <a:spLocks/>
          </p:cNvSpPr>
          <p:nvPr/>
        </p:nvSpPr>
        <p:spPr>
          <a:xfrm>
            <a:off x="1388812" y="199463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Instalação </a:t>
            </a:r>
          </a:p>
        </p:txBody>
      </p:sp>
      <p:cxnSp>
        <p:nvCxnSpPr>
          <p:cNvPr id="12" name="Google Shape;1204;p78">
            <a:extLst>
              <a:ext uri="{FF2B5EF4-FFF2-40B4-BE49-F238E27FC236}">
                <a16:creationId xmlns:a16="http://schemas.microsoft.com/office/drawing/2014/main" id="{2B7375C2-8436-0CB9-A004-CC12A66D8801}"/>
              </a:ext>
            </a:extLst>
          </p:cNvPr>
          <p:cNvCxnSpPr>
            <a:cxnSpLocks/>
          </p:cNvCxnSpPr>
          <p:nvPr/>
        </p:nvCxnSpPr>
        <p:spPr>
          <a:xfrm>
            <a:off x="2134329" y="233178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92;p78">
            <a:extLst>
              <a:ext uri="{FF2B5EF4-FFF2-40B4-BE49-F238E27FC236}">
                <a16:creationId xmlns:a16="http://schemas.microsoft.com/office/drawing/2014/main" id="{8A548BAC-B8D6-9FD8-4506-924FB50C3D95}"/>
              </a:ext>
            </a:extLst>
          </p:cNvPr>
          <p:cNvSpPr/>
          <p:nvPr/>
        </p:nvSpPr>
        <p:spPr>
          <a:xfrm>
            <a:off x="690185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" name="Google Shape;1198;p78">
            <a:extLst>
              <a:ext uri="{FF2B5EF4-FFF2-40B4-BE49-F238E27FC236}">
                <a16:creationId xmlns:a16="http://schemas.microsoft.com/office/drawing/2014/main" id="{EA496584-BE85-8BBC-AE4F-D8B113B5988D}"/>
              </a:ext>
            </a:extLst>
          </p:cNvPr>
          <p:cNvSpPr txBox="1">
            <a:spLocks/>
          </p:cNvSpPr>
          <p:nvPr/>
        </p:nvSpPr>
        <p:spPr>
          <a:xfrm>
            <a:off x="1388810" y="1070384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Responsável técnico é enviado para realizar treinamento </a:t>
            </a:r>
          </a:p>
        </p:txBody>
      </p:sp>
      <p:sp>
        <p:nvSpPr>
          <p:cNvPr id="21" name="Google Shape;1199;p78">
            <a:extLst>
              <a:ext uri="{FF2B5EF4-FFF2-40B4-BE49-F238E27FC236}">
                <a16:creationId xmlns:a16="http://schemas.microsoft.com/office/drawing/2014/main" id="{6FFCA0C2-8392-ADA2-3F8C-A29BEBE725E5}"/>
              </a:ext>
            </a:extLst>
          </p:cNvPr>
          <p:cNvSpPr txBox="1">
            <a:spLocks/>
          </p:cNvSpPr>
          <p:nvPr/>
        </p:nvSpPr>
        <p:spPr>
          <a:xfrm>
            <a:off x="1388811" y="706534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Ambientação </a:t>
            </a:r>
          </a:p>
        </p:txBody>
      </p:sp>
      <p:cxnSp>
        <p:nvCxnSpPr>
          <p:cNvPr id="22" name="Google Shape;1204;p78">
            <a:extLst>
              <a:ext uri="{FF2B5EF4-FFF2-40B4-BE49-F238E27FC236}">
                <a16:creationId xmlns:a16="http://schemas.microsoft.com/office/drawing/2014/main" id="{6254484F-47EA-5445-85D4-09D64C160C17}"/>
              </a:ext>
            </a:extLst>
          </p:cNvPr>
          <p:cNvCxnSpPr>
            <a:cxnSpLocks/>
          </p:cNvCxnSpPr>
          <p:nvPr/>
        </p:nvCxnSpPr>
        <p:spPr>
          <a:xfrm>
            <a:off x="2134328" y="1043685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92;p78">
            <a:extLst>
              <a:ext uri="{FF2B5EF4-FFF2-40B4-BE49-F238E27FC236}">
                <a16:creationId xmlns:a16="http://schemas.microsoft.com/office/drawing/2014/main" id="{3DDE56F1-DB32-D33D-9B86-35F71A8B60C1}"/>
              </a:ext>
            </a:extLst>
          </p:cNvPr>
          <p:cNvSpPr/>
          <p:nvPr/>
        </p:nvSpPr>
        <p:spPr>
          <a:xfrm>
            <a:off x="5559264" y="926631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" name="Google Shape;1198;p78">
            <a:extLst>
              <a:ext uri="{FF2B5EF4-FFF2-40B4-BE49-F238E27FC236}">
                <a16:creationId xmlns:a16="http://schemas.microsoft.com/office/drawing/2014/main" id="{29FB111B-CE62-0A01-1D83-B878B498286C}"/>
              </a:ext>
            </a:extLst>
          </p:cNvPr>
          <p:cNvSpPr txBox="1">
            <a:spLocks/>
          </p:cNvSpPr>
          <p:nvPr/>
        </p:nvSpPr>
        <p:spPr>
          <a:xfrm>
            <a:off x="3838729" y="1068827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É criado usuário do contratante com Login e senha</a:t>
            </a:r>
          </a:p>
        </p:txBody>
      </p:sp>
      <p:sp>
        <p:nvSpPr>
          <p:cNvPr id="34" name="Google Shape;1199;p78">
            <a:extLst>
              <a:ext uri="{FF2B5EF4-FFF2-40B4-BE49-F238E27FC236}">
                <a16:creationId xmlns:a16="http://schemas.microsoft.com/office/drawing/2014/main" id="{35ECE8EF-5B99-0B60-22F2-24BFA5E68593}"/>
              </a:ext>
            </a:extLst>
          </p:cNvPr>
          <p:cNvSpPr txBox="1">
            <a:spLocks/>
          </p:cNvSpPr>
          <p:nvPr/>
        </p:nvSpPr>
        <p:spPr>
          <a:xfrm>
            <a:off x="3838730" y="704977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Cadastro </a:t>
            </a:r>
          </a:p>
        </p:txBody>
      </p:sp>
      <p:cxnSp>
        <p:nvCxnSpPr>
          <p:cNvPr id="35" name="Google Shape;1204;p78">
            <a:extLst>
              <a:ext uri="{FF2B5EF4-FFF2-40B4-BE49-F238E27FC236}">
                <a16:creationId xmlns:a16="http://schemas.microsoft.com/office/drawing/2014/main" id="{EB1B1AAC-E023-D270-F732-F56878394EC7}"/>
              </a:ext>
            </a:extLst>
          </p:cNvPr>
          <p:cNvCxnSpPr>
            <a:cxnSpLocks/>
          </p:cNvCxnSpPr>
          <p:nvPr/>
        </p:nvCxnSpPr>
        <p:spPr>
          <a:xfrm>
            <a:off x="4584247" y="1042128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192;p78">
            <a:extLst>
              <a:ext uri="{FF2B5EF4-FFF2-40B4-BE49-F238E27FC236}">
                <a16:creationId xmlns:a16="http://schemas.microsoft.com/office/drawing/2014/main" id="{711809B5-9125-F51E-93A2-72633BEE4488}"/>
              </a:ext>
            </a:extLst>
          </p:cNvPr>
          <p:cNvSpPr/>
          <p:nvPr/>
        </p:nvSpPr>
        <p:spPr>
          <a:xfrm>
            <a:off x="5559263" y="2191557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" name="Google Shape;1198;p78">
            <a:extLst>
              <a:ext uri="{FF2B5EF4-FFF2-40B4-BE49-F238E27FC236}">
                <a16:creationId xmlns:a16="http://schemas.microsoft.com/office/drawing/2014/main" id="{AC575FD2-8536-764B-0B7B-E6916E61065F}"/>
              </a:ext>
            </a:extLst>
          </p:cNvPr>
          <p:cNvSpPr txBox="1">
            <a:spLocks/>
          </p:cNvSpPr>
          <p:nvPr/>
        </p:nvSpPr>
        <p:spPr>
          <a:xfrm>
            <a:off x="3838728" y="2333753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Informações armazenadas em nuvem visualizadas no website</a:t>
            </a:r>
          </a:p>
        </p:txBody>
      </p:sp>
      <p:sp>
        <p:nvSpPr>
          <p:cNvPr id="39" name="Google Shape;1199;p78">
            <a:extLst>
              <a:ext uri="{FF2B5EF4-FFF2-40B4-BE49-F238E27FC236}">
                <a16:creationId xmlns:a16="http://schemas.microsoft.com/office/drawing/2014/main" id="{74CE24AA-09BC-2A5A-514A-7CAAB9250092}"/>
              </a:ext>
            </a:extLst>
          </p:cNvPr>
          <p:cNvSpPr txBox="1">
            <a:spLocks/>
          </p:cNvSpPr>
          <p:nvPr/>
        </p:nvSpPr>
        <p:spPr>
          <a:xfrm>
            <a:off x="3838729" y="1969903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Visualização </a:t>
            </a:r>
          </a:p>
        </p:txBody>
      </p:sp>
      <p:cxnSp>
        <p:nvCxnSpPr>
          <p:cNvPr id="40" name="Google Shape;1204;p78">
            <a:extLst>
              <a:ext uri="{FF2B5EF4-FFF2-40B4-BE49-F238E27FC236}">
                <a16:creationId xmlns:a16="http://schemas.microsoft.com/office/drawing/2014/main" id="{F2089186-26E9-EB23-CC1E-7FF861F0A48C}"/>
              </a:ext>
            </a:extLst>
          </p:cNvPr>
          <p:cNvCxnSpPr>
            <a:cxnSpLocks/>
          </p:cNvCxnSpPr>
          <p:nvPr/>
        </p:nvCxnSpPr>
        <p:spPr>
          <a:xfrm>
            <a:off x="4584246" y="2307054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92;p78">
            <a:extLst>
              <a:ext uri="{FF2B5EF4-FFF2-40B4-BE49-F238E27FC236}">
                <a16:creationId xmlns:a16="http://schemas.microsoft.com/office/drawing/2014/main" id="{DF1E22A4-EB75-7932-1B45-6F557581E3AA}"/>
              </a:ext>
            </a:extLst>
          </p:cNvPr>
          <p:cNvSpPr/>
          <p:nvPr/>
        </p:nvSpPr>
        <p:spPr>
          <a:xfrm>
            <a:off x="5576473" y="3456483"/>
            <a:ext cx="698625" cy="6986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3" name="Google Shape;1198;p78">
            <a:extLst>
              <a:ext uri="{FF2B5EF4-FFF2-40B4-BE49-F238E27FC236}">
                <a16:creationId xmlns:a16="http://schemas.microsoft.com/office/drawing/2014/main" id="{CBD92C92-7A77-2C0D-CE7A-43CEE5A62D4A}"/>
              </a:ext>
            </a:extLst>
          </p:cNvPr>
          <p:cNvSpPr txBox="1">
            <a:spLocks/>
          </p:cNvSpPr>
          <p:nvPr/>
        </p:nvSpPr>
        <p:spPr>
          <a:xfrm>
            <a:off x="3855938" y="3598679"/>
            <a:ext cx="1682775" cy="5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pt-BR" dirty="0"/>
              <a:t>Nosso projeto evita 15% de perdas gerando lucros para seu negócio</a:t>
            </a:r>
          </a:p>
        </p:txBody>
      </p:sp>
      <p:sp>
        <p:nvSpPr>
          <p:cNvPr id="44" name="Google Shape;1199;p78">
            <a:extLst>
              <a:ext uri="{FF2B5EF4-FFF2-40B4-BE49-F238E27FC236}">
                <a16:creationId xmlns:a16="http://schemas.microsoft.com/office/drawing/2014/main" id="{C904B6C6-B74F-CD11-1D48-320BFACF140A}"/>
              </a:ext>
            </a:extLst>
          </p:cNvPr>
          <p:cNvSpPr txBox="1">
            <a:spLocks/>
          </p:cNvSpPr>
          <p:nvPr/>
        </p:nvSpPr>
        <p:spPr>
          <a:xfrm>
            <a:off x="3855939" y="3234829"/>
            <a:ext cx="1682775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Economia </a:t>
            </a:r>
          </a:p>
        </p:txBody>
      </p:sp>
      <p:cxnSp>
        <p:nvCxnSpPr>
          <p:cNvPr id="45" name="Google Shape;1204;p78">
            <a:extLst>
              <a:ext uri="{FF2B5EF4-FFF2-40B4-BE49-F238E27FC236}">
                <a16:creationId xmlns:a16="http://schemas.microsoft.com/office/drawing/2014/main" id="{BAF3306C-7AC4-EA5B-7834-8B1AC6197304}"/>
              </a:ext>
            </a:extLst>
          </p:cNvPr>
          <p:cNvCxnSpPr>
            <a:cxnSpLocks/>
          </p:cNvCxnSpPr>
          <p:nvPr/>
        </p:nvCxnSpPr>
        <p:spPr>
          <a:xfrm>
            <a:off x="4601456" y="3571980"/>
            <a:ext cx="143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13822;p143">
            <a:extLst>
              <a:ext uri="{FF2B5EF4-FFF2-40B4-BE49-F238E27FC236}">
                <a16:creationId xmlns:a16="http://schemas.microsoft.com/office/drawing/2014/main" id="{ACF32E46-D8DB-DF41-0BB8-246676D7D976}"/>
              </a:ext>
            </a:extLst>
          </p:cNvPr>
          <p:cNvGrpSpPr/>
          <p:nvPr/>
        </p:nvGrpSpPr>
        <p:grpSpPr>
          <a:xfrm>
            <a:off x="791502" y="2370386"/>
            <a:ext cx="452701" cy="390612"/>
            <a:chOff x="6069423" y="2891892"/>
            <a:chExt cx="362321" cy="364231"/>
          </a:xfrm>
          <a:solidFill>
            <a:schemeClr val="tx1"/>
          </a:solidFill>
        </p:grpSpPr>
        <p:sp>
          <p:nvSpPr>
            <p:cNvPr id="51" name="Google Shape;13823;p143">
              <a:extLst>
                <a:ext uri="{FF2B5EF4-FFF2-40B4-BE49-F238E27FC236}">
                  <a16:creationId xmlns:a16="http://schemas.microsoft.com/office/drawing/2014/main" id="{4990EE17-81A4-C061-8153-9960943C707F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" name="Google Shape;13824;p143">
              <a:extLst>
                <a:ext uri="{FF2B5EF4-FFF2-40B4-BE49-F238E27FC236}">
                  <a16:creationId xmlns:a16="http://schemas.microsoft.com/office/drawing/2014/main" id="{0951759E-3177-5A6F-268D-0F0931525A68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" name="Google Shape;13825;p143">
              <a:extLst>
                <a:ext uri="{FF2B5EF4-FFF2-40B4-BE49-F238E27FC236}">
                  <a16:creationId xmlns:a16="http://schemas.microsoft.com/office/drawing/2014/main" id="{576DF1D8-F900-F690-69A3-9E0A4F9FF0A2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" name="Google Shape;13826;p143">
              <a:extLst>
                <a:ext uri="{FF2B5EF4-FFF2-40B4-BE49-F238E27FC236}">
                  <a16:creationId xmlns:a16="http://schemas.microsoft.com/office/drawing/2014/main" id="{A77AE275-5FBA-1AE5-2F0D-211119B3865B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" name="Google Shape;13827;p143">
              <a:extLst>
                <a:ext uri="{FF2B5EF4-FFF2-40B4-BE49-F238E27FC236}">
                  <a16:creationId xmlns:a16="http://schemas.microsoft.com/office/drawing/2014/main" id="{BB51CC73-46A0-8EFB-D175-D05BDD169717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" name="Google Shape;13828;p143">
              <a:extLst>
                <a:ext uri="{FF2B5EF4-FFF2-40B4-BE49-F238E27FC236}">
                  <a16:creationId xmlns:a16="http://schemas.microsoft.com/office/drawing/2014/main" id="{95A19686-9FFE-E9FC-5D56-527FCBBD6002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7" name="Google Shape;12293;p140">
            <a:extLst>
              <a:ext uri="{FF2B5EF4-FFF2-40B4-BE49-F238E27FC236}">
                <a16:creationId xmlns:a16="http://schemas.microsoft.com/office/drawing/2014/main" id="{0F96A5B2-FAEB-7AFD-5D0A-D8C7A5829A8D}"/>
              </a:ext>
            </a:extLst>
          </p:cNvPr>
          <p:cNvGrpSpPr/>
          <p:nvPr/>
        </p:nvGrpSpPr>
        <p:grpSpPr>
          <a:xfrm>
            <a:off x="856695" y="1042128"/>
            <a:ext cx="446392" cy="454138"/>
            <a:chOff x="2189142" y="2421310"/>
            <a:chExt cx="365904" cy="350064"/>
          </a:xfrm>
          <a:solidFill>
            <a:schemeClr val="tx1"/>
          </a:solidFill>
        </p:grpSpPr>
        <p:sp>
          <p:nvSpPr>
            <p:cNvPr id="58" name="Google Shape;12294;p140">
              <a:extLst>
                <a:ext uri="{FF2B5EF4-FFF2-40B4-BE49-F238E27FC236}">
                  <a16:creationId xmlns:a16="http://schemas.microsoft.com/office/drawing/2014/main" id="{E874952B-63DB-8FA4-4ED2-BFC31D8BF1F4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" name="Google Shape;12295;p140">
              <a:extLst>
                <a:ext uri="{FF2B5EF4-FFF2-40B4-BE49-F238E27FC236}">
                  <a16:creationId xmlns:a16="http://schemas.microsoft.com/office/drawing/2014/main" id="{D908A433-4E60-47ED-F492-F67F4F980F4A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" name="Google Shape;12296;p140">
              <a:extLst>
                <a:ext uri="{FF2B5EF4-FFF2-40B4-BE49-F238E27FC236}">
                  <a16:creationId xmlns:a16="http://schemas.microsoft.com/office/drawing/2014/main" id="{8472BA31-9B68-4B76-9293-0C51E2EB428E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" name="Google Shape;12297;p140">
              <a:extLst>
                <a:ext uri="{FF2B5EF4-FFF2-40B4-BE49-F238E27FC236}">
                  <a16:creationId xmlns:a16="http://schemas.microsoft.com/office/drawing/2014/main" id="{C69F26F4-C796-498D-E915-2B25BC76A1A5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" name="Google Shape;12298;p140">
              <a:extLst>
                <a:ext uri="{FF2B5EF4-FFF2-40B4-BE49-F238E27FC236}">
                  <a16:creationId xmlns:a16="http://schemas.microsoft.com/office/drawing/2014/main" id="{6F0A5554-CA3C-C42E-E597-9901877809F3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" name="Google Shape;12299;p140">
              <a:extLst>
                <a:ext uri="{FF2B5EF4-FFF2-40B4-BE49-F238E27FC236}">
                  <a16:creationId xmlns:a16="http://schemas.microsoft.com/office/drawing/2014/main" id="{62B6A901-DDE1-9C0F-4320-76F8320C6B90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2" name="Google Shape;12300;p140">
              <a:extLst>
                <a:ext uri="{FF2B5EF4-FFF2-40B4-BE49-F238E27FC236}">
                  <a16:creationId xmlns:a16="http://schemas.microsoft.com/office/drawing/2014/main" id="{C7CBDBDD-5888-9CA5-7AF1-070A4E1A46E1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3" name="Google Shape;12301;p140">
              <a:extLst>
                <a:ext uri="{FF2B5EF4-FFF2-40B4-BE49-F238E27FC236}">
                  <a16:creationId xmlns:a16="http://schemas.microsoft.com/office/drawing/2014/main" id="{ADE72EF6-DA24-427C-D3E0-869F5DB8CF6E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4" name="Google Shape;12302;p140">
              <a:extLst>
                <a:ext uri="{FF2B5EF4-FFF2-40B4-BE49-F238E27FC236}">
                  <a16:creationId xmlns:a16="http://schemas.microsoft.com/office/drawing/2014/main" id="{9A5C2897-F424-1BD5-F6DE-871944442A37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55" name="Google Shape;11356;p139">
            <a:extLst>
              <a:ext uri="{FF2B5EF4-FFF2-40B4-BE49-F238E27FC236}">
                <a16:creationId xmlns:a16="http://schemas.microsoft.com/office/drawing/2014/main" id="{A2E16BDB-5EAA-6377-3DD7-4393CC39887F}"/>
              </a:ext>
            </a:extLst>
          </p:cNvPr>
          <p:cNvGrpSpPr/>
          <p:nvPr/>
        </p:nvGrpSpPr>
        <p:grpSpPr>
          <a:xfrm>
            <a:off x="5696911" y="1063969"/>
            <a:ext cx="437370" cy="429270"/>
            <a:chOff x="7538896" y="1970156"/>
            <a:chExt cx="361147" cy="361529"/>
          </a:xfrm>
          <a:solidFill>
            <a:schemeClr val="tx1"/>
          </a:solidFill>
        </p:grpSpPr>
        <p:sp>
          <p:nvSpPr>
            <p:cNvPr id="1156" name="Google Shape;11357;p139">
              <a:extLst>
                <a:ext uri="{FF2B5EF4-FFF2-40B4-BE49-F238E27FC236}">
                  <a16:creationId xmlns:a16="http://schemas.microsoft.com/office/drawing/2014/main" id="{FBF86F73-ED66-4DCE-BF49-675E147D99AD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7" name="Google Shape;11358;p139">
              <a:extLst>
                <a:ext uri="{FF2B5EF4-FFF2-40B4-BE49-F238E27FC236}">
                  <a16:creationId xmlns:a16="http://schemas.microsoft.com/office/drawing/2014/main" id="{87B280CD-6181-B944-0AB1-7B5B67D32D6F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8" name="Google Shape;11359;p139">
              <a:extLst>
                <a:ext uri="{FF2B5EF4-FFF2-40B4-BE49-F238E27FC236}">
                  <a16:creationId xmlns:a16="http://schemas.microsoft.com/office/drawing/2014/main" id="{7609B448-EBE7-1F77-A211-F0E1EBA5A2C4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59" name="Google Shape;11360;p139">
              <a:extLst>
                <a:ext uri="{FF2B5EF4-FFF2-40B4-BE49-F238E27FC236}">
                  <a16:creationId xmlns:a16="http://schemas.microsoft.com/office/drawing/2014/main" id="{74AB756B-FEFD-D119-D354-867057FB4D2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0" name="Google Shape;11361;p139">
              <a:extLst>
                <a:ext uri="{FF2B5EF4-FFF2-40B4-BE49-F238E27FC236}">
                  <a16:creationId xmlns:a16="http://schemas.microsoft.com/office/drawing/2014/main" id="{89122D07-4663-6592-3961-E93CC9626433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1" name="Google Shape;11362;p139">
              <a:extLst>
                <a:ext uri="{FF2B5EF4-FFF2-40B4-BE49-F238E27FC236}">
                  <a16:creationId xmlns:a16="http://schemas.microsoft.com/office/drawing/2014/main" id="{48DEFBA3-DD70-E814-705C-6124DF13E3CF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2" name="Google Shape;10820;p138">
            <a:extLst>
              <a:ext uri="{FF2B5EF4-FFF2-40B4-BE49-F238E27FC236}">
                <a16:creationId xmlns:a16="http://schemas.microsoft.com/office/drawing/2014/main" id="{05985A25-0E44-1547-216E-3750766FDB79}"/>
              </a:ext>
            </a:extLst>
          </p:cNvPr>
          <p:cNvGrpSpPr/>
          <p:nvPr/>
        </p:nvGrpSpPr>
        <p:grpSpPr>
          <a:xfrm>
            <a:off x="5704388" y="2398703"/>
            <a:ext cx="442794" cy="330677"/>
            <a:chOff x="2567841" y="1994124"/>
            <a:chExt cx="399812" cy="306477"/>
          </a:xfrm>
          <a:solidFill>
            <a:schemeClr val="tx1"/>
          </a:solidFill>
        </p:grpSpPr>
        <p:sp>
          <p:nvSpPr>
            <p:cNvPr id="1163" name="Google Shape;10821;p138">
              <a:extLst>
                <a:ext uri="{FF2B5EF4-FFF2-40B4-BE49-F238E27FC236}">
                  <a16:creationId xmlns:a16="http://schemas.microsoft.com/office/drawing/2014/main" id="{15C12C59-4BBF-7638-0749-9D7519161CB5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4" name="Google Shape;10822;p138">
              <a:extLst>
                <a:ext uri="{FF2B5EF4-FFF2-40B4-BE49-F238E27FC236}">
                  <a16:creationId xmlns:a16="http://schemas.microsoft.com/office/drawing/2014/main" id="{D59722F0-0D8A-9E73-0BCB-2C3F228F9E70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5" name="Google Shape;10823;p138">
              <a:extLst>
                <a:ext uri="{FF2B5EF4-FFF2-40B4-BE49-F238E27FC236}">
                  <a16:creationId xmlns:a16="http://schemas.microsoft.com/office/drawing/2014/main" id="{FB1628C9-78DC-87D0-5C67-3C9395AD8D5E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167" name="Google Shape;13896;p143">
            <a:extLst>
              <a:ext uri="{FF2B5EF4-FFF2-40B4-BE49-F238E27FC236}">
                <a16:creationId xmlns:a16="http://schemas.microsoft.com/office/drawing/2014/main" id="{4628F44B-CE21-33C1-3F34-A690809DF2F5}"/>
              </a:ext>
            </a:extLst>
          </p:cNvPr>
          <p:cNvGrpSpPr/>
          <p:nvPr/>
        </p:nvGrpSpPr>
        <p:grpSpPr>
          <a:xfrm>
            <a:off x="5720611" y="3628708"/>
            <a:ext cx="413670" cy="379189"/>
            <a:chOff x="4206763" y="2450951"/>
            <a:chExt cx="322151" cy="322374"/>
          </a:xfrm>
          <a:solidFill>
            <a:schemeClr val="tx1"/>
          </a:solidFill>
        </p:grpSpPr>
        <p:sp>
          <p:nvSpPr>
            <p:cNvPr id="1168" name="Google Shape;13897;p143">
              <a:extLst>
                <a:ext uri="{FF2B5EF4-FFF2-40B4-BE49-F238E27FC236}">
                  <a16:creationId xmlns:a16="http://schemas.microsoft.com/office/drawing/2014/main" id="{1525A8F5-B32E-E30E-49DE-9084CBDC9A49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69" name="Google Shape;13898;p143">
              <a:extLst>
                <a:ext uri="{FF2B5EF4-FFF2-40B4-BE49-F238E27FC236}">
                  <a16:creationId xmlns:a16="http://schemas.microsoft.com/office/drawing/2014/main" id="{086569F1-981A-86AC-FA81-743433FECDB3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178" name="Google Shape;2282;p131">
            <a:extLst>
              <a:ext uri="{FF2B5EF4-FFF2-40B4-BE49-F238E27FC236}">
                <a16:creationId xmlns:a16="http://schemas.microsoft.com/office/drawing/2014/main" id="{3B925782-4F7C-D6BD-6D0B-D6A74C0232BE}"/>
              </a:ext>
            </a:extLst>
          </p:cNvPr>
          <p:cNvSpPr/>
          <p:nvPr/>
        </p:nvSpPr>
        <p:spPr>
          <a:xfrm rot="16200000">
            <a:off x="902449" y="3133880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79" name="Google Shape;2282;p131">
            <a:extLst>
              <a:ext uri="{FF2B5EF4-FFF2-40B4-BE49-F238E27FC236}">
                <a16:creationId xmlns:a16="http://schemas.microsoft.com/office/drawing/2014/main" id="{36C16381-17B8-07F3-67E5-F2E761B3F614}"/>
              </a:ext>
            </a:extLst>
          </p:cNvPr>
          <p:cNvSpPr/>
          <p:nvPr/>
        </p:nvSpPr>
        <p:spPr>
          <a:xfrm rot="16200000">
            <a:off x="913286" y="1835403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0" name="Google Shape;2282;p131">
            <a:extLst>
              <a:ext uri="{FF2B5EF4-FFF2-40B4-BE49-F238E27FC236}">
                <a16:creationId xmlns:a16="http://schemas.microsoft.com/office/drawing/2014/main" id="{A0555046-2551-D0CB-B61F-B87DF347DE3D}"/>
              </a:ext>
            </a:extLst>
          </p:cNvPr>
          <p:cNvSpPr/>
          <p:nvPr/>
        </p:nvSpPr>
        <p:spPr>
          <a:xfrm>
            <a:off x="3390949" y="99421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1" name="Google Shape;2282;p131">
            <a:extLst>
              <a:ext uri="{FF2B5EF4-FFF2-40B4-BE49-F238E27FC236}">
                <a16:creationId xmlns:a16="http://schemas.microsoft.com/office/drawing/2014/main" id="{8BD8D18C-6418-407A-13C0-5E85F5BA5AF2}"/>
              </a:ext>
            </a:extLst>
          </p:cNvPr>
          <p:cNvSpPr/>
          <p:nvPr/>
        </p:nvSpPr>
        <p:spPr>
          <a:xfrm rot="5400000">
            <a:off x="5785418" y="1837774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6" name="Google Shape;2282;p131">
            <a:extLst>
              <a:ext uri="{FF2B5EF4-FFF2-40B4-BE49-F238E27FC236}">
                <a16:creationId xmlns:a16="http://schemas.microsoft.com/office/drawing/2014/main" id="{95420F21-5EB8-A1FD-8DD2-4E9AEBEC5931}"/>
              </a:ext>
            </a:extLst>
          </p:cNvPr>
          <p:cNvSpPr/>
          <p:nvPr/>
        </p:nvSpPr>
        <p:spPr>
          <a:xfrm rot="5400000">
            <a:off x="5783846" y="3113416"/>
            <a:ext cx="232956" cy="1912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1187" name="Google Shape;1195;p78">
            <a:extLst>
              <a:ext uri="{FF2B5EF4-FFF2-40B4-BE49-F238E27FC236}">
                <a16:creationId xmlns:a16="http://schemas.microsoft.com/office/drawing/2014/main" id="{31DBE02A-7812-1C47-8B36-6A1E601295E9}"/>
              </a:ext>
            </a:extLst>
          </p:cNvPr>
          <p:cNvSpPr txBox="1">
            <a:spLocks/>
          </p:cNvSpPr>
          <p:nvPr/>
        </p:nvSpPr>
        <p:spPr>
          <a:xfrm>
            <a:off x="197754" y="1745483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02</a:t>
            </a:r>
          </a:p>
        </p:txBody>
      </p:sp>
      <p:sp>
        <p:nvSpPr>
          <p:cNvPr id="1188" name="Google Shape;1195;p78">
            <a:extLst>
              <a:ext uri="{FF2B5EF4-FFF2-40B4-BE49-F238E27FC236}">
                <a16:creationId xmlns:a16="http://schemas.microsoft.com/office/drawing/2014/main" id="{E95D7955-4094-B747-8E6A-365E43EB4EC0}"/>
              </a:ext>
            </a:extLst>
          </p:cNvPr>
          <p:cNvSpPr txBox="1">
            <a:spLocks/>
          </p:cNvSpPr>
          <p:nvPr/>
        </p:nvSpPr>
        <p:spPr>
          <a:xfrm>
            <a:off x="233463" y="44222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03</a:t>
            </a:r>
          </a:p>
        </p:txBody>
      </p:sp>
      <p:sp>
        <p:nvSpPr>
          <p:cNvPr id="1189" name="Google Shape;1195;p78">
            <a:extLst>
              <a:ext uri="{FF2B5EF4-FFF2-40B4-BE49-F238E27FC236}">
                <a16:creationId xmlns:a16="http://schemas.microsoft.com/office/drawing/2014/main" id="{5D81E8F2-C736-3274-CBCA-A31D4E4D8640}"/>
              </a:ext>
            </a:extLst>
          </p:cNvPr>
          <p:cNvSpPr txBox="1">
            <a:spLocks/>
          </p:cNvSpPr>
          <p:nvPr/>
        </p:nvSpPr>
        <p:spPr>
          <a:xfrm>
            <a:off x="6018711" y="424104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1190" name="Google Shape;1195;p78">
            <a:extLst>
              <a:ext uri="{FF2B5EF4-FFF2-40B4-BE49-F238E27FC236}">
                <a16:creationId xmlns:a16="http://schemas.microsoft.com/office/drawing/2014/main" id="{BD42590B-803F-C70A-9A9A-CD364C3D22AB}"/>
              </a:ext>
            </a:extLst>
          </p:cNvPr>
          <p:cNvSpPr txBox="1">
            <a:spLocks/>
          </p:cNvSpPr>
          <p:nvPr/>
        </p:nvSpPr>
        <p:spPr>
          <a:xfrm>
            <a:off x="6053066" y="1700385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05</a:t>
            </a:r>
          </a:p>
        </p:txBody>
      </p:sp>
      <p:sp>
        <p:nvSpPr>
          <p:cNvPr id="1191" name="Google Shape;1195;p78">
            <a:extLst>
              <a:ext uri="{FF2B5EF4-FFF2-40B4-BE49-F238E27FC236}">
                <a16:creationId xmlns:a16="http://schemas.microsoft.com/office/drawing/2014/main" id="{AD05101C-CA3E-2F3C-5A90-DC4DAD05B83E}"/>
              </a:ext>
            </a:extLst>
          </p:cNvPr>
          <p:cNvSpPr txBox="1">
            <a:spLocks/>
          </p:cNvSpPr>
          <p:nvPr/>
        </p:nvSpPr>
        <p:spPr>
          <a:xfrm>
            <a:off x="6053066" y="2962650"/>
            <a:ext cx="698624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85468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073" y="1249320"/>
            <a:ext cx="4775850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BACKLOG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do projeto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921397" y="2248609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43;p88">
            <a:extLst>
              <a:ext uri="{FF2B5EF4-FFF2-40B4-BE49-F238E27FC236}">
                <a16:creationId xmlns:a16="http://schemas.microsoft.com/office/drawing/2014/main" id="{6E7C61A9-B51A-DD1C-48C2-1A619A92E289}"/>
              </a:ext>
            </a:extLst>
          </p:cNvPr>
          <p:cNvSpPr txBox="1">
            <a:spLocks/>
          </p:cNvSpPr>
          <p:nvPr/>
        </p:nvSpPr>
        <p:spPr>
          <a:xfrm>
            <a:off x="2157635" y="3287209"/>
            <a:ext cx="2542725" cy="2445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b="1" dirty="0"/>
              <a:t> PLANILHA DE RISCOS </a:t>
            </a:r>
            <a:endParaRPr lang="pt-BR" b="1" dirty="0">
              <a:solidFill>
                <a:schemeClr val="dk1"/>
              </a:solidFill>
            </a:endParaRPr>
          </a:p>
        </p:txBody>
      </p: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3F87B5-C18F-7E45-3E5D-86753294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2989EC-8A21-FD32-C405-AD2496E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3" y="4348977"/>
            <a:ext cx="1380210" cy="79452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EF8C329-B8D4-3B88-DEDA-CC7AEDE2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637" y="1068732"/>
            <a:ext cx="2542725" cy="7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5903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3F87B5-C18F-7E45-3E5D-86753294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2989EC-8A21-FD32-C405-AD2496E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83" y="4348977"/>
            <a:ext cx="1380210" cy="79452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EF8C329-B8D4-3B88-DEDA-CC7AEDE2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637" y="1068732"/>
            <a:ext cx="2542725" cy="7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1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F8F450-F71A-7D31-C5A5-408DAD1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3D81FE-CA63-BF8F-0331-E8409245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1" y="4446143"/>
            <a:ext cx="1380210" cy="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3039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F8F450-F71A-7D31-C5A5-408DAD14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3D81FE-CA63-BF8F-0331-E8409245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81" y="4446143"/>
            <a:ext cx="1380210" cy="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>
            <a:spLocks noGrp="1"/>
          </p:cNvSpPr>
          <p:nvPr>
            <p:ph type="ctrTitle"/>
          </p:nvPr>
        </p:nvSpPr>
        <p:spPr>
          <a:xfrm>
            <a:off x="3793252" y="1189958"/>
            <a:ext cx="2561249" cy="4809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 dirty="0"/>
              <a:t>INTEGRANTES</a:t>
            </a:r>
            <a:endParaRPr sz="1500" dirty="0"/>
          </a:p>
        </p:txBody>
      </p:sp>
      <p:sp>
        <p:nvSpPr>
          <p:cNvPr id="610" name="Google Shape;610;p59"/>
          <p:cNvSpPr txBox="1">
            <a:spLocks noGrp="1"/>
          </p:cNvSpPr>
          <p:nvPr>
            <p:ph type="subTitle" idx="1"/>
          </p:nvPr>
        </p:nvSpPr>
        <p:spPr>
          <a:xfrm>
            <a:off x="3825500" y="1705360"/>
            <a:ext cx="2573833" cy="176726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600" b="1" dirty="0"/>
              <a:t>Samuel Almeida</a:t>
            </a:r>
          </a:p>
          <a:p>
            <a:pPr marL="0" indent="0"/>
            <a:r>
              <a:rPr lang="pt-BR" sz="1600" b="1" dirty="0"/>
              <a:t>Wallace Ribeiro</a:t>
            </a:r>
          </a:p>
          <a:p>
            <a:pPr marL="0" indent="0"/>
            <a:r>
              <a:rPr lang="pt-BR" sz="1600" b="1" dirty="0"/>
              <a:t>William Alexander </a:t>
            </a:r>
          </a:p>
          <a:p>
            <a:pPr marL="0" indent="0"/>
            <a:r>
              <a:rPr lang="pt-BR" sz="1600" b="1" dirty="0"/>
              <a:t>Isabela Saori </a:t>
            </a:r>
          </a:p>
          <a:p>
            <a:pPr marL="0" indent="0"/>
            <a:r>
              <a:rPr lang="pt-BR" sz="1600" b="1" dirty="0"/>
              <a:t>Diego Moreira</a:t>
            </a:r>
          </a:p>
          <a:p>
            <a:pPr marL="0" indent="0"/>
            <a:r>
              <a:rPr lang="pt-BR" sz="1600" b="1" dirty="0"/>
              <a:t>Eduardo Damaceno </a:t>
            </a:r>
          </a:p>
          <a:p>
            <a:pPr marL="0" indent="0"/>
            <a:r>
              <a:rPr lang="pt-BR" sz="1600" b="1" dirty="0"/>
              <a:t>Matheus Martins </a:t>
            </a:r>
            <a:endParaRPr sz="1600" b="1" dirty="0"/>
          </a:p>
        </p:txBody>
      </p:sp>
      <p:pic>
        <p:nvPicPr>
          <p:cNvPr id="3" name="Imagem 2" descr="Uma imagem contendo mesa, comida, prato, rosquinha&#10;&#10;Descrição gerada automaticamente">
            <a:extLst>
              <a:ext uri="{FF2B5EF4-FFF2-40B4-BE49-F238E27FC236}">
                <a16:creationId xmlns:a16="http://schemas.microsoft.com/office/drawing/2014/main" id="{E57141FA-A497-580D-B0EA-2B01FD3B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" y="1435643"/>
            <a:ext cx="3220014" cy="2588049"/>
          </a:xfrm>
          <a:prstGeom prst="rect">
            <a:avLst/>
          </a:prstGeom>
        </p:spPr>
      </p:pic>
      <p:pic>
        <p:nvPicPr>
          <p:cNvPr id="7" name="Imagem 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974D9EFE-F86A-F27A-D32C-3EF9AE1F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2022" y="3696463"/>
            <a:ext cx="1958202" cy="1958202"/>
          </a:xfrm>
          <a:prstGeom prst="rect">
            <a:avLst/>
          </a:prstGeom>
        </p:spPr>
      </p:pic>
      <p:pic>
        <p:nvPicPr>
          <p:cNvPr id="8" name="Imagem 7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3A4051DF-EA5F-0EED-A827-254676DAD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86161">
            <a:off x="2014209" y="-60445"/>
            <a:ext cx="1958202" cy="195820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16" y="307075"/>
            <a:ext cx="1958519" cy="1095001"/>
          </a:xfrm>
          <a:prstGeom prst="rect">
            <a:avLst/>
          </a:prstGeom>
        </p:spPr>
      </p:pic>
      <p:sp>
        <p:nvSpPr>
          <p:cNvPr id="10" name="Google Shape;608;p59">
            <a:extLst>
              <a:ext uri="{FF2B5EF4-FFF2-40B4-BE49-F238E27FC236}">
                <a16:creationId xmlns:a16="http://schemas.microsoft.com/office/drawing/2014/main" id="{614FC5F6-58FA-8E2D-2E9A-D6536B4C9293}"/>
              </a:ext>
            </a:extLst>
          </p:cNvPr>
          <p:cNvSpPr txBox="1">
            <a:spLocks/>
          </p:cNvSpPr>
          <p:nvPr/>
        </p:nvSpPr>
        <p:spPr>
          <a:xfrm>
            <a:off x="3838084" y="3713085"/>
            <a:ext cx="2561249" cy="4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1500" dirty="0"/>
              <a:t>GRUPO 10</a:t>
            </a:r>
          </a:p>
        </p:txBody>
      </p:sp>
    </p:spTree>
    <p:extLst>
      <p:ext uri="{BB962C8B-B14F-4D97-AF65-F5344CB8AC3E}">
        <p14:creationId xmlns:p14="http://schemas.microsoft.com/office/powerpoint/2010/main" val="39372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  <p:bldP spid="610" grpId="0" uiExpand="1" build="p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F446-ED31-FD04-3DED-4B9DAE8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Planilha de riscos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DC27DE-BCB8-98FC-3EF1-FBB0B92C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275820"/>
            <a:ext cx="6435524" cy="2591859"/>
          </a:xfrm>
          <a:prstGeom prst="rect">
            <a:avLst/>
          </a:prstGeom>
        </p:spPr>
      </p:pic>
      <p:cxnSp>
        <p:nvCxnSpPr>
          <p:cNvPr id="8" name="Google Shape;1342;p88">
            <a:extLst>
              <a:ext uri="{FF2B5EF4-FFF2-40B4-BE49-F238E27FC236}">
                <a16:creationId xmlns:a16="http://schemas.microsoft.com/office/drawing/2014/main" id="{893D1674-4430-3553-EAC5-13357E9BB22C}"/>
              </a:ext>
            </a:extLst>
          </p:cNvPr>
          <p:cNvCxnSpPr>
            <a:cxnSpLocks/>
          </p:cNvCxnSpPr>
          <p:nvPr/>
        </p:nvCxnSpPr>
        <p:spPr>
          <a:xfrm flipV="1">
            <a:off x="648182" y="755475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240A2D4-9FDC-F00D-6ADC-681D0EC4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48977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9433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F446-ED31-FD04-3DED-4B9DAE8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/>
              <a:t>Planilha de riscos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DC27DE-BCB8-98FC-3EF1-FBB0B92C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275820"/>
            <a:ext cx="6435524" cy="2591859"/>
          </a:xfrm>
          <a:prstGeom prst="rect">
            <a:avLst/>
          </a:prstGeom>
        </p:spPr>
      </p:pic>
      <p:cxnSp>
        <p:nvCxnSpPr>
          <p:cNvPr id="8" name="Google Shape;1342;p88">
            <a:extLst>
              <a:ext uri="{FF2B5EF4-FFF2-40B4-BE49-F238E27FC236}">
                <a16:creationId xmlns:a16="http://schemas.microsoft.com/office/drawing/2014/main" id="{893D1674-4430-3553-EAC5-13357E9BB22C}"/>
              </a:ext>
            </a:extLst>
          </p:cNvPr>
          <p:cNvCxnSpPr>
            <a:cxnSpLocks/>
          </p:cNvCxnSpPr>
          <p:nvPr/>
        </p:nvCxnSpPr>
        <p:spPr>
          <a:xfrm flipV="1">
            <a:off x="648182" y="755475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240A2D4-9FDC-F00D-6ADC-681D0EC4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48977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1"/>
          <p:cNvSpPr txBox="1">
            <a:spLocks noGrp="1"/>
          </p:cNvSpPr>
          <p:nvPr>
            <p:ph type="title"/>
          </p:nvPr>
        </p:nvSpPr>
        <p:spPr>
          <a:xfrm>
            <a:off x="540000" y="90337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NOSSO </a:t>
            </a:r>
            <a:r>
              <a:rPr lang="en" dirty="0">
                <a:solidFill>
                  <a:schemeClr val="dk1"/>
                </a:solidFill>
              </a:rPr>
              <a:t>WEBSITE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505" name="Google Shape;1505;p101"/>
          <p:cNvCxnSpPr>
            <a:cxnSpLocks/>
          </p:cNvCxnSpPr>
          <p:nvPr/>
        </p:nvCxnSpPr>
        <p:spPr>
          <a:xfrm>
            <a:off x="2182534" y="1425890"/>
            <a:ext cx="21120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6" name="Google Shape;1506;p101"/>
          <p:cNvPicPr preferRelativeResize="0"/>
          <p:nvPr/>
        </p:nvPicPr>
        <p:blipFill rotWithShape="1">
          <a:blip r:embed="rId3">
            <a:alphaModFix/>
          </a:blip>
          <a:srcRect l="42" r="42"/>
          <a:stretch/>
        </p:blipFill>
        <p:spPr>
          <a:xfrm>
            <a:off x="2871732" y="1588771"/>
            <a:ext cx="3932720" cy="28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01"/>
          <p:cNvSpPr txBox="1">
            <a:spLocks noGrp="1"/>
          </p:cNvSpPr>
          <p:nvPr>
            <p:ph type="body" idx="1"/>
          </p:nvPr>
        </p:nvSpPr>
        <p:spPr>
          <a:xfrm>
            <a:off x="631553" y="1626500"/>
            <a:ext cx="2240180" cy="592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750"/>
              </a:spcAft>
              <a:buClr>
                <a:srgbClr val="272727"/>
              </a:buClr>
              <a:buSzPts val="1100"/>
              <a:buNone/>
            </a:pPr>
            <a:r>
              <a:rPr lang="en-US" sz="1000" dirty="0" err="1"/>
              <a:t>Através</a:t>
            </a:r>
            <a:r>
              <a:rPr lang="en-US" sz="1000" dirty="0"/>
              <a:t> do </a:t>
            </a:r>
            <a:r>
              <a:rPr lang="en-US" sz="1000" dirty="0" err="1"/>
              <a:t>nosso</a:t>
            </a:r>
            <a:r>
              <a:rPr lang="en-US" sz="1000" dirty="0"/>
              <a:t> </a:t>
            </a:r>
            <a:r>
              <a:rPr lang="en-US" sz="1000" b="1" dirty="0"/>
              <a:t>Website</a:t>
            </a:r>
            <a:r>
              <a:rPr lang="en-US" sz="1000" dirty="0"/>
              <a:t> </a:t>
            </a:r>
            <a:r>
              <a:rPr lang="en-US" sz="1000" dirty="0" err="1"/>
              <a:t>você</a:t>
            </a:r>
            <a:r>
              <a:rPr lang="en-US" sz="1000" dirty="0"/>
              <a:t> </a:t>
            </a:r>
            <a:r>
              <a:rPr lang="en-US" sz="1000" b="1" dirty="0" err="1"/>
              <a:t>cliente</a:t>
            </a:r>
            <a:r>
              <a:rPr lang="en-US" sz="1000" dirty="0"/>
              <a:t> </a:t>
            </a:r>
            <a:r>
              <a:rPr lang="en-US" sz="1000" dirty="0" err="1"/>
              <a:t>pode</a:t>
            </a:r>
            <a:r>
              <a:rPr lang="en-US" sz="1000" dirty="0"/>
              <a:t> </a:t>
            </a:r>
            <a:r>
              <a:rPr lang="en-US" sz="1000" dirty="0" err="1"/>
              <a:t>ter</a:t>
            </a:r>
            <a:r>
              <a:rPr lang="en-US" sz="1000" dirty="0"/>
              <a:t> </a:t>
            </a:r>
            <a:r>
              <a:rPr lang="en-US" sz="1000" dirty="0" err="1"/>
              <a:t>acesso</a:t>
            </a:r>
            <a:r>
              <a:rPr lang="en-US" sz="1000" dirty="0"/>
              <a:t> </a:t>
            </a:r>
            <a:r>
              <a:rPr lang="en-US" sz="1000" dirty="0" err="1"/>
              <a:t>ao</a:t>
            </a:r>
            <a:r>
              <a:rPr lang="en-US" sz="1000" b="1" dirty="0"/>
              <a:t> Dashboard</a:t>
            </a:r>
            <a:r>
              <a:rPr lang="en-US" sz="1000" dirty="0"/>
              <a:t> </a:t>
            </a:r>
            <a:r>
              <a:rPr lang="en-US" sz="1000" dirty="0" err="1"/>
              <a:t>completo</a:t>
            </a:r>
            <a:r>
              <a:rPr lang="en-US" sz="1000" dirty="0"/>
              <a:t> e </a:t>
            </a:r>
            <a:r>
              <a:rPr lang="en-US" sz="1000" dirty="0" err="1"/>
              <a:t>dinâmico</a:t>
            </a:r>
            <a:r>
              <a:rPr lang="en-US" sz="1000" dirty="0"/>
              <a:t> que </a:t>
            </a:r>
            <a:r>
              <a:rPr lang="en-US" sz="1000" dirty="0" err="1"/>
              <a:t>irá</a:t>
            </a:r>
            <a:r>
              <a:rPr lang="en-US" sz="1000" dirty="0"/>
              <a:t> </a:t>
            </a:r>
            <a:r>
              <a:rPr lang="en-US" sz="1000" dirty="0" err="1"/>
              <a:t>auxuliar</a:t>
            </a:r>
            <a:r>
              <a:rPr lang="en-US" sz="1000" dirty="0"/>
              <a:t> em </a:t>
            </a:r>
            <a:r>
              <a:rPr lang="en-US" sz="1000" b="1" dirty="0" err="1"/>
              <a:t>seu</a:t>
            </a:r>
            <a:r>
              <a:rPr lang="en-US" sz="1000" b="1" dirty="0"/>
              <a:t> </a:t>
            </a:r>
            <a:r>
              <a:rPr lang="en-US" sz="1000" b="1" dirty="0" err="1"/>
              <a:t>negócio</a:t>
            </a:r>
            <a:endParaRPr lang="en-US" sz="1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84B9D-B778-C20F-3785-D22E7887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76" y="2124294"/>
            <a:ext cx="2546432" cy="1598337"/>
          </a:xfrm>
          <a:prstGeom prst="rect">
            <a:avLst/>
          </a:prstGeom>
        </p:spPr>
      </p:pic>
      <p:pic>
        <p:nvPicPr>
          <p:cNvPr id="7" name="Imagem 6" descr="Frutas em cima&#10;&#10;Descrição gerada automaticamente">
            <a:extLst>
              <a:ext uri="{FF2B5EF4-FFF2-40B4-BE49-F238E27FC236}">
                <a16:creationId xmlns:a16="http://schemas.microsoft.com/office/drawing/2014/main" id="{8E57316A-135E-C0E2-E7FA-CD84840D4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6" y="2544028"/>
            <a:ext cx="2763260" cy="2599472"/>
          </a:xfrm>
          <a:prstGeom prst="rect">
            <a:avLst/>
          </a:prstGeom>
        </p:spPr>
      </p:pic>
      <p:pic>
        <p:nvPicPr>
          <p:cNvPr id="9" name="Imagem 8" descr="Frutas em cima&#10;&#10;Descrição gerada automaticamente">
            <a:extLst>
              <a:ext uri="{FF2B5EF4-FFF2-40B4-BE49-F238E27FC236}">
                <a16:creationId xmlns:a16="http://schemas.microsoft.com/office/drawing/2014/main" id="{FF5932C5-69A0-24B3-930C-F9CEB7E9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74" y="-251616"/>
            <a:ext cx="2338226" cy="2896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advTm="0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1"/>
          <p:cNvSpPr txBox="1">
            <a:spLocks noGrp="1"/>
          </p:cNvSpPr>
          <p:nvPr>
            <p:ph type="title"/>
          </p:nvPr>
        </p:nvSpPr>
        <p:spPr>
          <a:xfrm>
            <a:off x="540000" y="90337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NOSSO </a:t>
            </a:r>
            <a:r>
              <a:rPr lang="en" dirty="0">
                <a:solidFill>
                  <a:schemeClr val="dk1"/>
                </a:solidFill>
              </a:rPr>
              <a:t>WEBSITE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1505" name="Google Shape;1505;p101"/>
          <p:cNvCxnSpPr>
            <a:cxnSpLocks/>
          </p:cNvCxnSpPr>
          <p:nvPr/>
        </p:nvCxnSpPr>
        <p:spPr>
          <a:xfrm>
            <a:off x="2182534" y="1425890"/>
            <a:ext cx="21120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6" name="Google Shape;1506;p101"/>
          <p:cNvPicPr preferRelativeResize="0"/>
          <p:nvPr/>
        </p:nvPicPr>
        <p:blipFill rotWithShape="1">
          <a:blip r:embed="rId3">
            <a:alphaModFix/>
          </a:blip>
          <a:srcRect l="42" r="42"/>
          <a:stretch/>
        </p:blipFill>
        <p:spPr>
          <a:xfrm>
            <a:off x="2871732" y="1588771"/>
            <a:ext cx="3932720" cy="28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01"/>
          <p:cNvSpPr txBox="1">
            <a:spLocks noGrp="1"/>
          </p:cNvSpPr>
          <p:nvPr>
            <p:ph type="body" idx="1"/>
          </p:nvPr>
        </p:nvSpPr>
        <p:spPr>
          <a:xfrm>
            <a:off x="631553" y="1626500"/>
            <a:ext cx="2240180" cy="592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750"/>
              </a:spcAft>
              <a:buClr>
                <a:srgbClr val="272727"/>
              </a:buClr>
              <a:buSzPts val="1100"/>
              <a:buNone/>
            </a:pPr>
            <a:r>
              <a:rPr lang="en-US" sz="1000" dirty="0" err="1"/>
              <a:t>Através</a:t>
            </a:r>
            <a:r>
              <a:rPr lang="en-US" sz="1000" dirty="0"/>
              <a:t> do </a:t>
            </a:r>
            <a:r>
              <a:rPr lang="en-US" sz="1000" dirty="0" err="1"/>
              <a:t>nosso</a:t>
            </a:r>
            <a:r>
              <a:rPr lang="en-US" sz="1000" dirty="0"/>
              <a:t> </a:t>
            </a:r>
            <a:r>
              <a:rPr lang="en-US" sz="1000" b="1" dirty="0"/>
              <a:t>Website</a:t>
            </a:r>
            <a:r>
              <a:rPr lang="en-US" sz="1000" dirty="0"/>
              <a:t> </a:t>
            </a:r>
            <a:r>
              <a:rPr lang="en-US" sz="1000" dirty="0" err="1"/>
              <a:t>você</a:t>
            </a:r>
            <a:r>
              <a:rPr lang="en-US" sz="1000" dirty="0"/>
              <a:t> </a:t>
            </a:r>
            <a:r>
              <a:rPr lang="en-US" sz="1000" b="1" dirty="0" err="1"/>
              <a:t>cliente</a:t>
            </a:r>
            <a:r>
              <a:rPr lang="en-US" sz="1000" dirty="0"/>
              <a:t> </a:t>
            </a:r>
            <a:r>
              <a:rPr lang="en-US" sz="1000" dirty="0" err="1"/>
              <a:t>pode</a:t>
            </a:r>
            <a:r>
              <a:rPr lang="en-US" sz="1000" dirty="0"/>
              <a:t> </a:t>
            </a:r>
            <a:r>
              <a:rPr lang="en-US" sz="1000" dirty="0" err="1"/>
              <a:t>ter</a:t>
            </a:r>
            <a:r>
              <a:rPr lang="en-US" sz="1000" dirty="0"/>
              <a:t> </a:t>
            </a:r>
            <a:r>
              <a:rPr lang="en-US" sz="1000" dirty="0" err="1"/>
              <a:t>acesso</a:t>
            </a:r>
            <a:r>
              <a:rPr lang="en-US" sz="1000" dirty="0"/>
              <a:t> </a:t>
            </a:r>
            <a:r>
              <a:rPr lang="en-US" sz="1000" dirty="0" err="1"/>
              <a:t>ao</a:t>
            </a:r>
            <a:r>
              <a:rPr lang="en-US" sz="1000" b="1" dirty="0"/>
              <a:t> Dashboard</a:t>
            </a:r>
            <a:r>
              <a:rPr lang="en-US" sz="1000" dirty="0"/>
              <a:t> </a:t>
            </a:r>
            <a:r>
              <a:rPr lang="en-US" sz="1000" dirty="0" err="1"/>
              <a:t>completo</a:t>
            </a:r>
            <a:r>
              <a:rPr lang="en-US" sz="1000" dirty="0"/>
              <a:t> e </a:t>
            </a:r>
            <a:r>
              <a:rPr lang="en-US" sz="1000" dirty="0" err="1"/>
              <a:t>dinâmico</a:t>
            </a:r>
            <a:r>
              <a:rPr lang="en-US" sz="1000" dirty="0"/>
              <a:t> que </a:t>
            </a:r>
            <a:r>
              <a:rPr lang="en-US" sz="1000" dirty="0" err="1"/>
              <a:t>irá</a:t>
            </a:r>
            <a:r>
              <a:rPr lang="en-US" sz="1000" dirty="0"/>
              <a:t> </a:t>
            </a:r>
            <a:r>
              <a:rPr lang="en-US" sz="1000" dirty="0" err="1"/>
              <a:t>auxuliar</a:t>
            </a:r>
            <a:r>
              <a:rPr lang="en-US" sz="1000" dirty="0"/>
              <a:t> </a:t>
            </a:r>
            <a:r>
              <a:rPr lang="en-US" sz="1000" dirty="0" err="1"/>
              <a:t>em</a:t>
            </a:r>
            <a:r>
              <a:rPr lang="en-US" sz="1000" dirty="0"/>
              <a:t> </a:t>
            </a:r>
            <a:r>
              <a:rPr lang="en-US" sz="1000" b="1" dirty="0" err="1"/>
              <a:t>seu</a:t>
            </a:r>
            <a:r>
              <a:rPr lang="en-US" sz="1000" b="1" dirty="0"/>
              <a:t> </a:t>
            </a:r>
            <a:r>
              <a:rPr lang="en-US" sz="1000" b="1" dirty="0" err="1"/>
              <a:t>negócio</a:t>
            </a:r>
            <a:endParaRPr lang="en-US" sz="1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84B9D-B778-C20F-3785-D22E7887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76" y="2124294"/>
            <a:ext cx="2546432" cy="1598337"/>
          </a:xfrm>
          <a:prstGeom prst="rect">
            <a:avLst/>
          </a:prstGeom>
        </p:spPr>
      </p:pic>
      <p:pic>
        <p:nvPicPr>
          <p:cNvPr id="7" name="Imagem 6" descr="Frutas em cima&#10;&#10;Descrição gerada automaticamente">
            <a:extLst>
              <a:ext uri="{FF2B5EF4-FFF2-40B4-BE49-F238E27FC236}">
                <a16:creationId xmlns:a16="http://schemas.microsoft.com/office/drawing/2014/main" id="{8E57316A-135E-C0E2-E7FA-CD84840D4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6" y="2544028"/>
            <a:ext cx="2763260" cy="2599472"/>
          </a:xfrm>
          <a:prstGeom prst="rect">
            <a:avLst/>
          </a:prstGeom>
        </p:spPr>
      </p:pic>
      <p:pic>
        <p:nvPicPr>
          <p:cNvPr id="9" name="Imagem 8" descr="Frutas em cima&#10;&#10;Descrição gerada automaticamente">
            <a:extLst>
              <a:ext uri="{FF2B5EF4-FFF2-40B4-BE49-F238E27FC236}">
                <a16:creationId xmlns:a16="http://schemas.microsoft.com/office/drawing/2014/main" id="{FF5932C5-69A0-24B3-930C-F9CEB7E9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74" y="-251616"/>
            <a:ext cx="2338226" cy="2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6022-56CB-9C7C-5FDC-B88C6C7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Métricas do projeto</a:t>
            </a:r>
          </a:p>
        </p:txBody>
      </p:sp>
      <p:cxnSp>
        <p:nvCxnSpPr>
          <p:cNvPr id="3" name="Google Shape;1342;p88">
            <a:extLst>
              <a:ext uri="{FF2B5EF4-FFF2-40B4-BE49-F238E27FC236}">
                <a16:creationId xmlns:a16="http://schemas.microsoft.com/office/drawing/2014/main" id="{607BA84E-C952-B8DB-F1F2-73A0F9636B81}"/>
              </a:ext>
            </a:extLst>
          </p:cNvPr>
          <p:cNvCxnSpPr>
            <a:cxnSpLocks/>
          </p:cNvCxnSpPr>
          <p:nvPr/>
        </p:nvCxnSpPr>
        <p:spPr>
          <a:xfrm flipV="1">
            <a:off x="632598" y="894840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12649722-590A-7354-BCCD-72E76118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" y="1946462"/>
            <a:ext cx="6539697" cy="1250576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7FC98514-7DFC-ADBF-A1FA-DD94F3FC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37825"/>
            <a:ext cx="1380210" cy="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6022-56CB-9C7C-5FDC-B88C6C7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Métricas do projeto</a:t>
            </a:r>
          </a:p>
        </p:txBody>
      </p:sp>
      <p:cxnSp>
        <p:nvCxnSpPr>
          <p:cNvPr id="3" name="Google Shape;1342;p88">
            <a:extLst>
              <a:ext uri="{FF2B5EF4-FFF2-40B4-BE49-F238E27FC236}">
                <a16:creationId xmlns:a16="http://schemas.microsoft.com/office/drawing/2014/main" id="{607BA84E-C952-B8DB-F1F2-73A0F9636B81}"/>
              </a:ext>
            </a:extLst>
          </p:cNvPr>
          <p:cNvCxnSpPr>
            <a:cxnSpLocks/>
          </p:cNvCxnSpPr>
          <p:nvPr/>
        </p:nvCxnSpPr>
        <p:spPr>
          <a:xfrm flipV="1">
            <a:off x="632598" y="894840"/>
            <a:ext cx="3102016" cy="25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12649722-590A-7354-BCCD-72E76118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" y="1946462"/>
            <a:ext cx="6539697" cy="1250576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7FC98514-7DFC-ADBF-A1FA-DD94F3FC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38" y="4337825"/>
            <a:ext cx="1380210" cy="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72" y="1288575"/>
            <a:ext cx="6609144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DEMONSTRAÇÃO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Arduino e sensores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691587" y="2274431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DC4F09E7-5582-7271-D18E-CCC5312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104172" y="1288575"/>
            <a:ext cx="6609144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DEMONSTRAÇÃO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Arduino e sensores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691587" y="2274431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DC4F09E7-5582-7271-D18E-CCC5312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1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452357" y="1288575"/>
            <a:ext cx="6040096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MODELAGEM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4000" dirty="0"/>
              <a:t>LÓGICA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>
            <a:off x="734992" y="2286006"/>
            <a:ext cx="547482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685D7492-459D-A82E-589B-7923BA4D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0207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Diagrama&#10;&#10;Descrição gerada automaticamente">
            <a:extLst>
              <a:ext uri="{FF2B5EF4-FFF2-40B4-BE49-F238E27FC236}">
                <a16:creationId xmlns:a16="http://schemas.microsoft.com/office/drawing/2014/main" id="{EB7BC9AD-16ED-CEF4-EE3B-897EC8B9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71437"/>
            <a:ext cx="6629400" cy="5000625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B3073F53-858B-A3B5-36F2-C0E48F5F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37" y="1280891"/>
            <a:ext cx="1630891" cy="912411"/>
          </a:xfrm>
          <a:prstGeom prst="rect">
            <a:avLst/>
          </a:prstGeom>
        </p:spPr>
      </p:pic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CF001B8A-1E58-70A0-3ABD-86C027957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82" y="71437"/>
            <a:ext cx="1812200" cy="9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>
            <a:spLocks noGrp="1"/>
          </p:cNvSpPr>
          <p:nvPr>
            <p:ph type="ctrTitle"/>
          </p:nvPr>
        </p:nvSpPr>
        <p:spPr>
          <a:xfrm>
            <a:off x="3793252" y="1189958"/>
            <a:ext cx="2561249" cy="48091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 dirty="0"/>
              <a:t>INTEGRANTES</a:t>
            </a:r>
            <a:endParaRPr sz="1500" dirty="0"/>
          </a:p>
        </p:txBody>
      </p:sp>
      <p:sp>
        <p:nvSpPr>
          <p:cNvPr id="610" name="Google Shape;610;p59"/>
          <p:cNvSpPr txBox="1">
            <a:spLocks noGrp="1"/>
          </p:cNvSpPr>
          <p:nvPr>
            <p:ph type="subTitle" idx="1"/>
          </p:nvPr>
        </p:nvSpPr>
        <p:spPr>
          <a:xfrm>
            <a:off x="3825500" y="1705360"/>
            <a:ext cx="2573833" cy="1767269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pt-BR" sz="1600" b="1" dirty="0"/>
              <a:t>Samuel Almeida</a:t>
            </a:r>
          </a:p>
          <a:p>
            <a:pPr marL="0" indent="0"/>
            <a:r>
              <a:rPr lang="pt-BR" sz="1600" b="1" dirty="0"/>
              <a:t>Wallace Ribeiro</a:t>
            </a:r>
          </a:p>
          <a:p>
            <a:pPr marL="0" indent="0"/>
            <a:r>
              <a:rPr lang="pt-BR" sz="1600" b="1" dirty="0"/>
              <a:t>William Alexander </a:t>
            </a:r>
          </a:p>
          <a:p>
            <a:pPr marL="0" indent="0"/>
            <a:r>
              <a:rPr lang="pt-BR" sz="1600" b="1" dirty="0"/>
              <a:t>Isabela Saori </a:t>
            </a:r>
          </a:p>
          <a:p>
            <a:pPr marL="0" indent="0"/>
            <a:r>
              <a:rPr lang="pt-BR" sz="1600" b="1" dirty="0"/>
              <a:t>Diego Moreira</a:t>
            </a:r>
          </a:p>
          <a:p>
            <a:pPr marL="0" indent="0"/>
            <a:r>
              <a:rPr lang="pt-BR" sz="1600" b="1" dirty="0"/>
              <a:t>Eduardo Damaceno </a:t>
            </a:r>
          </a:p>
          <a:p>
            <a:pPr marL="0" indent="0"/>
            <a:r>
              <a:rPr lang="pt-BR" sz="1600" b="1" dirty="0"/>
              <a:t>Matheus Martins </a:t>
            </a:r>
            <a:endParaRPr sz="1600" b="1" dirty="0"/>
          </a:p>
        </p:txBody>
      </p:sp>
      <p:pic>
        <p:nvPicPr>
          <p:cNvPr id="3" name="Imagem 2" descr="Uma imagem contendo mesa, comida, prato, rosquinha&#10;&#10;Descrição gerada automaticamente">
            <a:extLst>
              <a:ext uri="{FF2B5EF4-FFF2-40B4-BE49-F238E27FC236}">
                <a16:creationId xmlns:a16="http://schemas.microsoft.com/office/drawing/2014/main" id="{E57141FA-A497-580D-B0EA-2B01FD3B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" y="1435643"/>
            <a:ext cx="3220014" cy="2588049"/>
          </a:xfrm>
          <a:prstGeom prst="rect">
            <a:avLst/>
          </a:prstGeom>
        </p:spPr>
      </p:pic>
      <p:pic>
        <p:nvPicPr>
          <p:cNvPr id="7" name="Imagem 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974D9EFE-F86A-F27A-D32C-3EF9AE1F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2022" y="3696463"/>
            <a:ext cx="1958202" cy="1958202"/>
          </a:xfrm>
          <a:prstGeom prst="rect">
            <a:avLst/>
          </a:prstGeom>
        </p:spPr>
      </p:pic>
      <p:pic>
        <p:nvPicPr>
          <p:cNvPr id="8" name="Imagem 7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3A4051DF-EA5F-0EED-A827-254676DAD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86161">
            <a:off x="2014209" y="-60445"/>
            <a:ext cx="1958202" cy="1958202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16" y="307075"/>
            <a:ext cx="1958519" cy="1095001"/>
          </a:xfrm>
          <a:prstGeom prst="rect">
            <a:avLst/>
          </a:prstGeom>
        </p:spPr>
      </p:pic>
      <p:sp>
        <p:nvSpPr>
          <p:cNvPr id="10" name="Google Shape;608;p59">
            <a:extLst>
              <a:ext uri="{FF2B5EF4-FFF2-40B4-BE49-F238E27FC236}">
                <a16:creationId xmlns:a16="http://schemas.microsoft.com/office/drawing/2014/main" id="{614FC5F6-58FA-8E2D-2E9A-D6536B4C9293}"/>
              </a:ext>
            </a:extLst>
          </p:cNvPr>
          <p:cNvSpPr txBox="1">
            <a:spLocks/>
          </p:cNvSpPr>
          <p:nvPr/>
        </p:nvSpPr>
        <p:spPr>
          <a:xfrm>
            <a:off x="3838084" y="3713085"/>
            <a:ext cx="2561249" cy="48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1500" dirty="0"/>
              <a:t>GRUPO 10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684;p118">
            <a:extLst>
              <a:ext uri="{FF2B5EF4-FFF2-40B4-BE49-F238E27FC236}">
                <a16:creationId xmlns:a16="http://schemas.microsoft.com/office/drawing/2014/main" id="{703F46D2-8127-3B9A-0C91-B2AA533E66E8}"/>
              </a:ext>
            </a:extLst>
          </p:cNvPr>
          <p:cNvSpPr txBox="1">
            <a:spLocks/>
          </p:cNvSpPr>
          <p:nvPr/>
        </p:nvSpPr>
        <p:spPr>
          <a:xfrm>
            <a:off x="474562" y="419392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r>
              <a:rPr lang="pt-BR" sz="3200" dirty="0"/>
              <a:t>Próximos </a:t>
            </a:r>
            <a:r>
              <a:rPr lang="pt-BR" sz="3200" dirty="0">
                <a:solidFill>
                  <a:schemeClr val="tx2"/>
                </a:solidFill>
              </a:rPr>
              <a:t>passos</a:t>
            </a:r>
          </a:p>
        </p:txBody>
      </p:sp>
      <p:cxnSp>
        <p:nvCxnSpPr>
          <p:cNvPr id="29" name="Google Shape;1342;p88">
            <a:extLst>
              <a:ext uri="{FF2B5EF4-FFF2-40B4-BE49-F238E27FC236}">
                <a16:creationId xmlns:a16="http://schemas.microsoft.com/office/drawing/2014/main" id="{A896EF64-BED8-C682-1D43-4E57F98165AA}"/>
              </a:ext>
            </a:extLst>
          </p:cNvPr>
          <p:cNvCxnSpPr>
            <a:cxnSpLocks/>
          </p:cNvCxnSpPr>
          <p:nvPr/>
        </p:nvCxnSpPr>
        <p:spPr>
          <a:xfrm>
            <a:off x="602165" y="1218045"/>
            <a:ext cx="1573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m 32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2CB15E01-7481-EE58-DD13-A515DC4E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792"/>
            <a:ext cx="6857999" cy="2962126"/>
          </a:xfrm>
          <a:prstGeom prst="rect">
            <a:avLst/>
          </a:prstGeom>
        </p:spPr>
      </p:pic>
      <p:pic>
        <p:nvPicPr>
          <p:cNvPr id="34" name="Imagem 3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7763611-8B28-F207-A305-FCADBC18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9" y="4137241"/>
            <a:ext cx="1853551" cy="552896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7D4532F7-51A7-3412-6A85-A5D52189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49" y="3796958"/>
            <a:ext cx="1004414" cy="1004414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9ADF0E53-26F0-1350-0B28-7E624D3D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57" y="4022682"/>
            <a:ext cx="782014" cy="7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684;p118">
            <a:extLst>
              <a:ext uri="{FF2B5EF4-FFF2-40B4-BE49-F238E27FC236}">
                <a16:creationId xmlns:a16="http://schemas.microsoft.com/office/drawing/2014/main" id="{703F46D2-8127-3B9A-0C91-B2AA533E66E8}"/>
              </a:ext>
            </a:extLst>
          </p:cNvPr>
          <p:cNvSpPr txBox="1">
            <a:spLocks/>
          </p:cNvSpPr>
          <p:nvPr/>
        </p:nvSpPr>
        <p:spPr>
          <a:xfrm>
            <a:off x="474562" y="419392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l"/>
            <a:r>
              <a:rPr lang="pt-BR" sz="3200" dirty="0"/>
              <a:t>Próximos </a:t>
            </a:r>
            <a:r>
              <a:rPr lang="pt-BR" sz="3200" dirty="0">
                <a:solidFill>
                  <a:schemeClr val="tx2"/>
                </a:solidFill>
              </a:rPr>
              <a:t>passos</a:t>
            </a:r>
          </a:p>
        </p:txBody>
      </p:sp>
      <p:cxnSp>
        <p:nvCxnSpPr>
          <p:cNvPr id="29" name="Google Shape;1342;p88">
            <a:extLst>
              <a:ext uri="{FF2B5EF4-FFF2-40B4-BE49-F238E27FC236}">
                <a16:creationId xmlns:a16="http://schemas.microsoft.com/office/drawing/2014/main" id="{A896EF64-BED8-C682-1D43-4E57F98165AA}"/>
              </a:ext>
            </a:extLst>
          </p:cNvPr>
          <p:cNvCxnSpPr>
            <a:cxnSpLocks/>
          </p:cNvCxnSpPr>
          <p:nvPr/>
        </p:nvCxnSpPr>
        <p:spPr>
          <a:xfrm>
            <a:off x="602165" y="1218045"/>
            <a:ext cx="1573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m 32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2CB15E01-7481-EE58-DD13-A515DC4E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792"/>
            <a:ext cx="6857999" cy="2962126"/>
          </a:xfrm>
          <a:prstGeom prst="rect">
            <a:avLst/>
          </a:prstGeom>
        </p:spPr>
      </p:pic>
      <p:pic>
        <p:nvPicPr>
          <p:cNvPr id="34" name="Imagem 3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37763611-8B28-F207-A305-FCADBC18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9" y="4137241"/>
            <a:ext cx="1853551" cy="552896"/>
          </a:xfrm>
          <a:prstGeom prst="rect">
            <a:avLst/>
          </a:prstGeom>
        </p:spPr>
      </p:pic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7D4532F7-51A7-3412-6A85-A5D52189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949" y="3796958"/>
            <a:ext cx="1004414" cy="1004414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9ADF0E53-26F0-1350-0B28-7E624D3D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457" y="4022682"/>
            <a:ext cx="782014" cy="7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98" y="2446666"/>
            <a:ext cx="2828897" cy="1500921"/>
          </a:xfrm>
          <a:prstGeom prst="rect">
            <a:avLst/>
          </a:prstGeom>
        </p:spPr>
      </p:pic>
      <p:pic>
        <p:nvPicPr>
          <p:cNvPr id="2" name="Google Shape;686;p65">
            <a:extLst>
              <a:ext uri="{FF2B5EF4-FFF2-40B4-BE49-F238E27FC236}">
                <a16:creationId xmlns:a16="http://schemas.microsoft.com/office/drawing/2014/main" id="{E26139C7-E32B-AE30-3829-52D3E13AA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7" t="84" r="39" b="25"/>
          <a:stretch/>
        </p:blipFill>
        <p:spPr>
          <a:xfrm>
            <a:off x="0" y="0"/>
            <a:ext cx="330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86;p118">
            <a:extLst>
              <a:ext uri="{FF2B5EF4-FFF2-40B4-BE49-F238E27FC236}">
                <a16:creationId xmlns:a16="http://schemas.microsoft.com/office/drawing/2014/main" id="{01EC1BE7-653A-3A41-D01F-30395F989E8D}"/>
              </a:ext>
            </a:extLst>
          </p:cNvPr>
          <p:cNvSpPr txBox="1">
            <a:spLocks/>
          </p:cNvSpPr>
          <p:nvPr/>
        </p:nvSpPr>
        <p:spPr>
          <a:xfrm>
            <a:off x="4416501" y="2361608"/>
            <a:ext cx="2680650" cy="3559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ALGUMA </a:t>
            </a:r>
            <a:r>
              <a:rPr lang="pt-BR" dirty="0">
                <a:solidFill>
                  <a:schemeClr val="dk1"/>
                </a:solidFill>
              </a:rPr>
              <a:t>DÚVIDA?</a:t>
            </a:r>
          </a:p>
        </p:txBody>
      </p:sp>
      <p:cxnSp>
        <p:nvCxnSpPr>
          <p:cNvPr id="5" name="Google Shape;1687;p118">
            <a:extLst>
              <a:ext uri="{FF2B5EF4-FFF2-40B4-BE49-F238E27FC236}">
                <a16:creationId xmlns:a16="http://schemas.microsoft.com/office/drawing/2014/main" id="{023FD26B-D997-3899-B722-98AA28B5EDF8}"/>
              </a:ext>
            </a:extLst>
          </p:cNvPr>
          <p:cNvCxnSpPr/>
          <p:nvPr/>
        </p:nvCxnSpPr>
        <p:spPr>
          <a:xfrm>
            <a:off x="4497288" y="2717558"/>
            <a:ext cx="11702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E2233B29-0B70-A863-ABDD-6D7E8BAC6C97}"/>
              </a:ext>
            </a:extLst>
          </p:cNvPr>
          <p:cNvSpPr txBox="1">
            <a:spLocks/>
          </p:cNvSpPr>
          <p:nvPr/>
        </p:nvSpPr>
        <p:spPr>
          <a:xfrm>
            <a:off x="3429001" y="1738808"/>
            <a:ext cx="3306800" cy="474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PELA ATENÇÃO DE TODOS</a:t>
            </a:r>
          </a:p>
        </p:txBody>
      </p:sp>
      <p:sp>
        <p:nvSpPr>
          <p:cNvPr id="12" name="Google Shape;1684;p118">
            <a:extLst>
              <a:ext uri="{FF2B5EF4-FFF2-40B4-BE49-F238E27FC236}">
                <a16:creationId xmlns:a16="http://schemas.microsoft.com/office/drawing/2014/main" id="{45DD9882-29BF-59E5-53E5-9121CFEFF8CC}"/>
              </a:ext>
            </a:extLst>
          </p:cNvPr>
          <p:cNvSpPr txBox="1">
            <a:spLocks/>
          </p:cNvSpPr>
          <p:nvPr/>
        </p:nvSpPr>
        <p:spPr>
          <a:xfrm>
            <a:off x="3576230" y="1116007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3200" dirty="0"/>
              <a:t>OBRIGADO</a:t>
            </a:r>
          </a:p>
        </p:txBody>
      </p:sp>
      <p:pic>
        <p:nvPicPr>
          <p:cNvPr id="23" name="Imagem 22" descr="Frutas em cima&#10;&#10;Descrição gerada automaticamente">
            <a:extLst>
              <a:ext uri="{FF2B5EF4-FFF2-40B4-BE49-F238E27FC236}">
                <a16:creationId xmlns:a16="http://schemas.microsoft.com/office/drawing/2014/main" id="{9B45B8F9-B920-CE11-28B0-6A86AB82C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3" y="408148"/>
            <a:ext cx="4531467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advTm="0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BCB9757-3EAE-C0FC-D3ED-FE023E57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98" y="2446666"/>
            <a:ext cx="2828897" cy="1500921"/>
          </a:xfrm>
          <a:prstGeom prst="rect">
            <a:avLst/>
          </a:prstGeom>
        </p:spPr>
      </p:pic>
      <p:pic>
        <p:nvPicPr>
          <p:cNvPr id="2" name="Google Shape;686;p65">
            <a:extLst>
              <a:ext uri="{FF2B5EF4-FFF2-40B4-BE49-F238E27FC236}">
                <a16:creationId xmlns:a16="http://schemas.microsoft.com/office/drawing/2014/main" id="{E26139C7-E32B-AE30-3829-52D3E13AA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7" t="84" r="39" b="25"/>
          <a:stretch/>
        </p:blipFill>
        <p:spPr>
          <a:xfrm>
            <a:off x="0" y="0"/>
            <a:ext cx="330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86;p118">
            <a:extLst>
              <a:ext uri="{FF2B5EF4-FFF2-40B4-BE49-F238E27FC236}">
                <a16:creationId xmlns:a16="http://schemas.microsoft.com/office/drawing/2014/main" id="{01EC1BE7-653A-3A41-D01F-30395F989E8D}"/>
              </a:ext>
            </a:extLst>
          </p:cNvPr>
          <p:cNvSpPr txBox="1">
            <a:spLocks/>
          </p:cNvSpPr>
          <p:nvPr/>
        </p:nvSpPr>
        <p:spPr>
          <a:xfrm>
            <a:off x="4416501" y="2361608"/>
            <a:ext cx="2680650" cy="3559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ALGUMA </a:t>
            </a:r>
            <a:r>
              <a:rPr lang="pt-BR" dirty="0">
                <a:solidFill>
                  <a:schemeClr val="dk1"/>
                </a:solidFill>
              </a:rPr>
              <a:t>DÚVIDA?</a:t>
            </a:r>
          </a:p>
        </p:txBody>
      </p:sp>
      <p:cxnSp>
        <p:nvCxnSpPr>
          <p:cNvPr id="5" name="Google Shape;1687;p118">
            <a:extLst>
              <a:ext uri="{FF2B5EF4-FFF2-40B4-BE49-F238E27FC236}">
                <a16:creationId xmlns:a16="http://schemas.microsoft.com/office/drawing/2014/main" id="{023FD26B-D997-3899-B722-98AA28B5EDF8}"/>
              </a:ext>
            </a:extLst>
          </p:cNvPr>
          <p:cNvCxnSpPr/>
          <p:nvPr/>
        </p:nvCxnSpPr>
        <p:spPr>
          <a:xfrm>
            <a:off x="4497288" y="2717558"/>
            <a:ext cx="11702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E2233B29-0B70-A863-ABDD-6D7E8BAC6C97}"/>
              </a:ext>
            </a:extLst>
          </p:cNvPr>
          <p:cNvSpPr txBox="1">
            <a:spLocks/>
          </p:cNvSpPr>
          <p:nvPr/>
        </p:nvSpPr>
        <p:spPr>
          <a:xfrm>
            <a:off x="3429001" y="1738808"/>
            <a:ext cx="3306800" cy="474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PELA ATENÇÃO DE TODOS</a:t>
            </a:r>
          </a:p>
        </p:txBody>
      </p:sp>
      <p:sp>
        <p:nvSpPr>
          <p:cNvPr id="12" name="Google Shape;1684;p118">
            <a:extLst>
              <a:ext uri="{FF2B5EF4-FFF2-40B4-BE49-F238E27FC236}">
                <a16:creationId xmlns:a16="http://schemas.microsoft.com/office/drawing/2014/main" id="{45DD9882-29BF-59E5-53E5-9121CFEFF8CC}"/>
              </a:ext>
            </a:extLst>
          </p:cNvPr>
          <p:cNvSpPr txBox="1">
            <a:spLocks/>
          </p:cNvSpPr>
          <p:nvPr/>
        </p:nvSpPr>
        <p:spPr>
          <a:xfrm>
            <a:off x="3576230" y="1116007"/>
            <a:ext cx="315957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exend Exa"/>
              <a:buNone/>
              <a:defRPr sz="39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r>
              <a:rPr lang="pt-BR" sz="3200" dirty="0"/>
              <a:t>OBRIGADO</a:t>
            </a:r>
          </a:p>
        </p:txBody>
      </p:sp>
      <p:pic>
        <p:nvPicPr>
          <p:cNvPr id="23" name="Imagem 22" descr="Frutas em cima&#10;&#10;Descrição gerada automaticamente">
            <a:extLst>
              <a:ext uri="{FF2B5EF4-FFF2-40B4-BE49-F238E27FC236}">
                <a16:creationId xmlns:a16="http://schemas.microsoft.com/office/drawing/2014/main" id="{9B45B8F9-B920-CE11-28B0-6A86AB82C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3" y="408148"/>
            <a:ext cx="4531467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3194614" y="1600325"/>
            <a:ext cx="4525702" cy="98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dirty="0"/>
              <a:t>Contexto do </a:t>
            </a:r>
            <a:r>
              <a:rPr lang="en" sz="3200" dirty="0">
                <a:solidFill>
                  <a:schemeClr val="dk1"/>
                </a:solidFill>
              </a:rPr>
              <a:t>Negócio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697" name="Google Shape;697;p65"/>
          <p:cNvCxnSpPr>
            <a:cxnSpLocks/>
          </p:cNvCxnSpPr>
          <p:nvPr/>
        </p:nvCxnSpPr>
        <p:spPr>
          <a:xfrm>
            <a:off x="3280567" y="2748863"/>
            <a:ext cx="19931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1FD282B6-02C2-7492-86EE-52DDDCA4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" y="745405"/>
            <a:ext cx="2484110" cy="3328599"/>
          </a:xfrm>
          <a:prstGeom prst="rect">
            <a:avLst/>
          </a:prstGeom>
        </p:spPr>
      </p:pic>
      <p:pic>
        <p:nvPicPr>
          <p:cNvPr id="7" name="Imagem 6" descr="Prato com frutas e doces&#10;&#10;Descrição gerada automaticamente com confiança média">
            <a:extLst>
              <a:ext uri="{FF2B5EF4-FFF2-40B4-BE49-F238E27FC236}">
                <a16:creationId xmlns:a16="http://schemas.microsoft.com/office/drawing/2014/main" id="{ADBFCE2B-156D-E779-6423-A806B6E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7" y="2571750"/>
            <a:ext cx="3228584" cy="2752443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5C8A58-1F32-E7A0-CA5B-ABE7625CB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338" y="4326675"/>
            <a:ext cx="1380210" cy="81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3194614" y="1600325"/>
            <a:ext cx="4525702" cy="98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dirty="0"/>
              <a:t>Contexto do </a:t>
            </a:r>
            <a:r>
              <a:rPr lang="en" sz="3200" dirty="0">
                <a:solidFill>
                  <a:schemeClr val="dk1"/>
                </a:solidFill>
              </a:rPr>
              <a:t>Negócio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697" name="Google Shape;697;p65"/>
          <p:cNvCxnSpPr>
            <a:cxnSpLocks/>
          </p:cNvCxnSpPr>
          <p:nvPr/>
        </p:nvCxnSpPr>
        <p:spPr>
          <a:xfrm>
            <a:off x="3280567" y="2748863"/>
            <a:ext cx="19931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1FD282B6-02C2-7492-86EE-52DDDCA42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" y="745405"/>
            <a:ext cx="2484110" cy="3328599"/>
          </a:xfrm>
          <a:prstGeom prst="rect">
            <a:avLst/>
          </a:prstGeom>
        </p:spPr>
      </p:pic>
      <p:pic>
        <p:nvPicPr>
          <p:cNvPr id="7" name="Imagem 6" descr="Prato com frutas e doces&#10;&#10;Descrição gerada automaticamente com confiança média">
            <a:extLst>
              <a:ext uri="{FF2B5EF4-FFF2-40B4-BE49-F238E27FC236}">
                <a16:creationId xmlns:a16="http://schemas.microsoft.com/office/drawing/2014/main" id="{ADBFCE2B-156D-E779-6423-A806B6E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7" y="2571750"/>
            <a:ext cx="3228584" cy="2752443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5C8A58-1F32-E7A0-CA5B-ABE7625CB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338" y="4326675"/>
            <a:ext cx="1380210" cy="8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1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/>
          <p:nvPr/>
        </p:nvSpPr>
        <p:spPr>
          <a:xfrm>
            <a:off x="540000" y="1836169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1" name="Google Shape;771;p75"/>
          <p:cNvSpPr/>
          <p:nvPr/>
        </p:nvSpPr>
        <p:spPr>
          <a:xfrm>
            <a:off x="540000" y="2635397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2" name="Google Shape;772;p75"/>
          <p:cNvSpPr/>
          <p:nvPr/>
        </p:nvSpPr>
        <p:spPr>
          <a:xfrm>
            <a:off x="540000" y="3478154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3" name="Google Shape;773;p75"/>
          <p:cNvSpPr txBox="1">
            <a:spLocks noGrp="1"/>
          </p:cNvSpPr>
          <p:nvPr>
            <p:ph type="title"/>
          </p:nvPr>
        </p:nvSpPr>
        <p:spPr>
          <a:xfrm>
            <a:off x="413256" y="53120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PROBLEMÁTICAS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NO NEGÓCIO</a:t>
            </a:r>
            <a:endParaRPr dirty="0"/>
          </a:p>
        </p:txBody>
      </p:sp>
      <p:sp>
        <p:nvSpPr>
          <p:cNvPr id="1137" name="Google Shape;1137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1985519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Falta de controle de </a:t>
            </a:r>
            <a:r>
              <a:rPr lang="pt-BR" b="1" dirty="0"/>
              <a:t>umidade e temperatura</a:t>
            </a:r>
            <a:endParaRPr b="1" dirty="0"/>
          </a:p>
        </p:txBody>
      </p:sp>
      <p:sp>
        <p:nvSpPr>
          <p:cNvPr id="1138" name="Google Shape;1138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1727877"/>
            <a:ext cx="2658187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Ausência de controle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39" name="Google Shape;1139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2806331"/>
            <a:ext cx="203370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Temperatura: </a:t>
            </a:r>
            <a:r>
              <a:rPr lang="pt-BR" dirty="0"/>
              <a:t>25 ºC a 30 ºC </a:t>
            </a:r>
          </a:p>
          <a:p>
            <a:pPr marL="0" indent="0">
              <a:buNone/>
            </a:pPr>
            <a:r>
              <a:rPr lang="pt-BR" b="1" dirty="0"/>
              <a:t>Umidade:    </a:t>
            </a:r>
            <a:r>
              <a:rPr lang="pt-BR" dirty="0"/>
              <a:t>10% a 12%</a:t>
            </a:r>
            <a:endParaRPr dirty="0"/>
          </a:p>
        </p:txBody>
      </p:sp>
      <p:sp>
        <p:nvSpPr>
          <p:cNvPr id="1140" name="Google Shape;1140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2551321"/>
            <a:ext cx="2033708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Métricas ideais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41" name="Google Shape;1141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628647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Perdas de até </a:t>
            </a:r>
            <a:r>
              <a:rPr lang="pt-BR" b="1" dirty="0"/>
              <a:t>15% </a:t>
            </a:r>
            <a:r>
              <a:rPr lang="pt-BR" dirty="0"/>
              <a:t>no negócio</a:t>
            </a:r>
            <a:endParaRPr dirty="0"/>
          </a:p>
        </p:txBody>
      </p:sp>
      <p:sp>
        <p:nvSpPr>
          <p:cNvPr id="1142" name="Google Shape;1142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371004"/>
            <a:ext cx="15171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Prejuízos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172" name="Google Shape;1172;p75"/>
          <p:cNvCxnSpPr>
            <a:cxnSpLocks/>
          </p:cNvCxnSpPr>
          <p:nvPr/>
        </p:nvCxnSpPr>
        <p:spPr>
          <a:xfrm>
            <a:off x="499625" y="1541435"/>
            <a:ext cx="29097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38;p95">
            <a:extLst>
              <a:ext uri="{FF2B5EF4-FFF2-40B4-BE49-F238E27FC236}">
                <a16:creationId xmlns:a16="http://schemas.microsoft.com/office/drawing/2014/main" id="{BE7CF2C1-201C-0557-520F-0A7742E991B9}"/>
              </a:ext>
            </a:extLst>
          </p:cNvPr>
          <p:cNvSpPr txBox="1">
            <a:spLocks/>
          </p:cNvSpPr>
          <p:nvPr/>
        </p:nvSpPr>
        <p:spPr>
          <a:xfrm>
            <a:off x="528667" y="3401090"/>
            <a:ext cx="786705" cy="50188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>
              <a:latin typeface="Lexend Exa" panose="020B0604020202020204" charset="0"/>
            </a:endParaRPr>
          </a:p>
          <a:p>
            <a:pPr lvl="1" algn="just"/>
            <a:r>
              <a:rPr lang="pt-BR" sz="1400" b="1" dirty="0">
                <a:solidFill>
                  <a:schemeClr val="tx1"/>
                </a:solidFill>
                <a:latin typeface="Lexend Exa" panose="020B0604020202020204" charset="0"/>
              </a:rPr>
              <a:t>15%</a:t>
            </a:r>
          </a:p>
        </p:txBody>
      </p:sp>
      <p:grpSp>
        <p:nvGrpSpPr>
          <p:cNvPr id="10" name="Google Shape;10514;p137">
            <a:extLst>
              <a:ext uri="{FF2B5EF4-FFF2-40B4-BE49-F238E27FC236}">
                <a16:creationId xmlns:a16="http://schemas.microsoft.com/office/drawing/2014/main" id="{7BC2C2E2-365C-64A5-1C78-6FB6586F4193}"/>
              </a:ext>
            </a:extLst>
          </p:cNvPr>
          <p:cNvGrpSpPr/>
          <p:nvPr/>
        </p:nvGrpSpPr>
        <p:grpSpPr>
          <a:xfrm>
            <a:off x="660451" y="2799672"/>
            <a:ext cx="267147" cy="199223"/>
            <a:chOff x="5216456" y="3725484"/>
            <a:chExt cx="356196" cy="265631"/>
          </a:xfrm>
        </p:grpSpPr>
        <p:sp>
          <p:nvSpPr>
            <p:cNvPr id="11" name="Google Shape;10515;p137">
              <a:extLst>
                <a:ext uri="{FF2B5EF4-FFF2-40B4-BE49-F238E27FC236}">
                  <a16:creationId xmlns:a16="http://schemas.microsoft.com/office/drawing/2014/main" id="{25C8233C-F3D0-979D-B59F-B7B4729EB2E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Google Shape;10516;p137">
              <a:extLst>
                <a:ext uri="{FF2B5EF4-FFF2-40B4-BE49-F238E27FC236}">
                  <a16:creationId xmlns:a16="http://schemas.microsoft.com/office/drawing/2014/main" id="{4B929FE0-DBDB-A0E3-86AD-4867CF29518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9" name="Google Shape;1795;p119">
            <a:extLst>
              <a:ext uri="{FF2B5EF4-FFF2-40B4-BE49-F238E27FC236}">
                <a16:creationId xmlns:a16="http://schemas.microsoft.com/office/drawing/2014/main" id="{33E26E60-27EA-9A58-90D4-EF96D837B9F5}"/>
              </a:ext>
            </a:extLst>
          </p:cNvPr>
          <p:cNvSpPr/>
          <p:nvPr/>
        </p:nvSpPr>
        <p:spPr>
          <a:xfrm>
            <a:off x="670195" y="1935286"/>
            <a:ext cx="262294" cy="261206"/>
          </a:xfrm>
          <a:custGeom>
            <a:avLst/>
            <a:gdLst/>
            <a:ahLst/>
            <a:cxnLst/>
            <a:rect l="l" t="t" r="r" b="b"/>
            <a:pathLst>
              <a:path w="13989" h="13931" extrusionOk="0">
                <a:moveTo>
                  <a:pt x="3679" y="1"/>
                </a:moveTo>
                <a:cubicBezTo>
                  <a:pt x="2237" y="1"/>
                  <a:pt x="989" y="473"/>
                  <a:pt x="81" y="1380"/>
                </a:cubicBezTo>
                <a:cubicBezTo>
                  <a:pt x="28" y="1420"/>
                  <a:pt x="1" y="1487"/>
                  <a:pt x="1" y="1554"/>
                </a:cubicBezTo>
                <a:cubicBezTo>
                  <a:pt x="1" y="1621"/>
                  <a:pt x="28" y="1688"/>
                  <a:pt x="81" y="1742"/>
                </a:cubicBezTo>
                <a:lnTo>
                  <a:pt x="12190" y="13850"/>
                </a:lnTo>
                <a:cubicBezTo>
                  <a:pt x="12243" y="13904"/>
                  <a:pt x="12311" y="13930"/>
                  <a:pt x="12378" y="13930"/>
                </a:cubicBezTo>
                <a:cubicBezTo>
                  <a:pt x="12445" y="13930"/>
                  <a:pt x="12512" y="13904"/>
                  <a:pt x="12566" y="13850"/>
                </a:cubicBezTo>
                <a:cubicBezTo>
                  <a:pt x="13183" y="13232"/>
                  <a:pt x="13600" y="12441"/>
                  <a:pt x="13801" y="11514"/>
                </a:cubicBezTo>
                <a:cubicBezTo>
                  <a:pt x="13988" y="10642"/>
                  <a:pt x="13976" y="9676"/>
                  <a:pt x="13761" y="8642"/>
                </a:cubicBezTo>
                <a:cubicBezTo>
                  <a:pt x="13738" y="8528"/>
                  <a:pt x="13630" y="8444"/>
                  <a:pt x="13516" y="8444"/>
                </a:cubicBezTo>
                <a:cubicBezTo>
                  <a:pt x="13494" y="8444"/>
                  <a:pt x="13473" y="8447"/>
                  <a:pt x="13452" y="8454"/>
                </a:cubicBezTo>
                <a:cubicBezTo>
                  <a:pt x="13304" y="8480"/>
                  <a:pt x="13224" y="8615"/>
                  <a:pt x="13251" y="8763"/>
                </a:cubicBezTo>
                <a:cubicBezTo>
                  <a:pt x="13653" y="10601"/>
                  <a:pt x="13331" y="12199"/>
                  <a:pt x="12365" y="13300"/>
                </a:cubicBezTo>
                <a:lnTo>
                  <a:pt x="632" y="1568"/>
                </a:lnTo>
                <a:cubicBezTo>
                  <a:pt x="1441" y="860"/>
                  <a:pt x="2509" y="520"/>
                  <a:pt x="3692" y="520"/>
                </a:cubicBezTo>
                <a:cubicBezTo>
                  <a:pt x="5807" y="520"/>
                  <a:pt x="8288" y="1607"/>
                  <a:pt x="10310" y="3621"/>
                </a:cubicBezTo>
                <a:cubicBezTo>
                  <a:pt x="11545" y="4856"/>
                  <a:pt x="12472" y="6293"/>
                  <a:pt x="12982" y="7782"/>
                </a:cubicBezTo>
                <a:cubicBezTo>
                  <a:pt x="13013" y="7888"/>
                  <a:pt x="13112" y="7960"/>
                  <a:pt x="13218" y="7960"/>
                </a:cubicBezTo>
                <a:cubicBezTo>
                  <a:pt x="13246" y="7960"/>
                  <a:pt x="13276" y="7955"/>
                  <a:pt x="13304" y="7943"/>
                </a:cubicBezTo>
                <a:cubicBezTo>
                  <a:pt x="13439" y="7904"/>
                  <a:pt x="13519" y="7756"/>
                  <a:pt x="13465" y="7621"/>
                </a:cubicBezTo>
                <a:cubicBezTo>
                  <a:pt x="12929" y="6051"/>
                  <a:pt x="11962" y="4548"/>
                  <a:pt x="10673" y="3259"/>
                </a:cubicBezTo>
                <a:cubicBezTo>
                  <a:pt x="9022" y="1607"/>
                  <a:pt x="7022" y="494"/>
                  <a:pt x="5035" y="131"/>
                </a:cubicBezTo>
                <a:cubicBezTo>
                  <a:pt x="4568" y="44"/>
                  <a:pt x="4115" y="1"/>
                  <a:pt x="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0" name="Google Shape;1796;p119">
            <a:extLst>
              <a:ext uri="{FF2B5EF4-FFF2-40B4-BE49-F238E27FC236}">
                <a16:creationId xmlns:a16="http://schemas.microsoft.com/office/drawing/2014/main" id="{F2EE5F23-4443-6F7B-3EB7-BA91E2B0B3FF}"/>
              </a:ext>
            </a:extLst>
          </p:cNvPr>
          <p:cNvSpPr/>
          <p:nvPr/>
        </p:nvSpPr>
        <p:spPr>
          <a:xfrm>
            <a:off x="623151" y="1977942"/>
            <a:ext cx="266044" cy="261094"/>
          </a:xfrm>
          <a:custGeom>
            <a:avLst/>
            <a:gdLst/>
            <a:ahLst/>
            <a:cxnLst/>
            <a:rect l="l" t="t" r="r" b="b"/>
            <a:pathLst>
              <a:path w="14189" h="13925" extrusionOk="0">
                <a:moveTo>
                  <a:pt x="1799" y="635"/>
                </a:moveTo>
                <a:lnTo>
                  <a:pt x="13544" y="12367"/>
                </a:lnTo>
                <a:cubicBezTo>
                  <a:pt x="12753" y="13052"/>
                  <a:pt x="11706" y="13415"/>
                  <a:pt x="10484" y="13415"/>
                </a:cubicBezTo>
                <a:cubicBezTo>
                  <a:pt x="8282" y="13415"/>
                  <a:pt x="5812" y="12246"/>
                  <a:pt x="3866" y="10300"/>
                </a:cubicBezTo>
                <a:cubicBezTo>
                  <a:pt x="2282" y="8729"/>
                  <a:pt x="1221" y="6823"/>
                  <a:pt x="872" y="4931"/>
                </a:cubicBezTo>
                <a:cubicBezTo>
                  <a:pt x="550" y="3198"/>
                  <a:pt x="886" y="1682"/>
                  <a:pt x="1799" y="635"/>
                </a:cubicBezTo>
                <a:close/>
                <a:moveTo>
                  <a:pt x="1797" y="0"/>
                </a:moveTo>
                <a:cubicBezTo>
                  <a:pt x="1732" y="0"/>
                  <a:pt x="1665" y="24"/>
                  <a:pt x="1611" y="71"/>
                </a:cubicBezTo>
                <a:cubicBezTo>
                  <a:pt x="443" y="1253"/>
                  <a:pt x="0" y="3011"/>
                  <a:pt x="362" y="5024"/>
                </a:cubicBezTo>
                <a:cubicBezTo>
                  <a:pt x="725" y="7011"/>
                  <a:pt x="1839" y="9012"/>
                  <a:pt x="3503" y="10676"/>
                </a:cubicBezTo>
                <a:cubicBezTo>
                  <a:pt x="5544" y="12716"/>
                  <a:pt x="8148" y="13925"/>
                  <a:pt x="10484" y="13925"/>
                </a:cubicBezTo>
                <a:cubicBezTo>
                  <a:pt x="11947" y="13925"/>
                  <a:pt x="13195" y="13454"/>
                  <a:pt x="14095" y="12555"/>
                </a:cubicBezTo>
                <a:cubicBezTo>
                  <a:pt x="14189" y="12448"/>
                  <a:pt x="14189" y="12287"/>
                  <a:pt x="14095" y="12192"/>
                </a:cubicBezTo>
                <a:lnTo>
                  <a:pt x="1973" y="71"/>
                </a:lnTo>
                <a:cubicBezTo>
                  <a:pt x="1926" y="24"/>
                  <a:pt x="1863" y="0"/>
                  <a:pt x="1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1" name="Google Shape;1797;p119">
            <a:extLst>
              <a:ext uri="{FF2B5EF4-FFF2-40B4-BE49-F238E27FC236}">
                <a16:creationId xmlns:a16="http://schemas.microsoft.com/office/drawing/2014/main" id="{AA289349-66A2-3ACF-DCCF-9DB6AA635529}"/>
              </a:ext>
            </a:extLst>
          </p:cNvPr>
          <p:cNvSpPr/>
          <p:nvPr/>
        </p:nvSpPr>
        <p:spPr>
          <a:xfrm>
            <a:off x="821713" y="2194223"/>
            <a:ext cx="9863" cy="9581"/>
          </a:xfrm>
          <a:custGeom>
            <a:avLst/>
            <a:gdLst/>
            <a:ahLst/>
            <a:cxnLst/>
            <a:rect l="l" t="t" r="r" b="b"/>
            <a:pathLst>
              <a:path w="526" h="511" extrusionOk="0">
                <a:moveTo>
                  <a:pt x="257" y="0"/>
                </a:moveTo>
                <a:cubicBezTo>
                  <a:pt x="122" y="0"/>
                  <a:pt x="1" y="120"/>
                  <a:pt x="1" y="255"/>
                </a:cubicBezTo>
                <a:cubicBezTo>
                  <a:pt x="1" y="403"/>
                  <a:pt x="122" y="510"/>
                  <a:pt x="257" y="510"/>
                </a:cubicBezTo>
                <a:cubicBezTo>
                  <a:pt x="404" y="510"/>
                  <a:pt x="525" y="403"/>
                  <a:pt x="525" y="255"/>
                </a:cubicBezTo>
                <a:cubicBezTo>
                  <a:pt x="525" y="120"/>
                  <a:pt x="404" y="0"/>
                  <a:pt x="2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2" name="Google Shape;1798;p119">
            <a:extLst>
              <a:ext uri="{FF2B5EF4-FFF2-40B4-BE49-F238E27FC236}">
                <a16:creationId xmlns:a16="http://schemas.microsoft.com/office/drawing/2014/main" id="{9B79A087-A29E-3CA2-9A8E-018C8AF27231}"/>
              </a:ext>
            </a:extLst>
          </p:cNvPr>
          <p:cNvSpPr/>
          <p:nvPr/>
        </p:nvSpPr>
        <p:spPr>
          <a:xfrm>
            <a:off x="794301" y="2194223"/>
            <a:ext cx="9825" cy="9581"/>
          </a:xfrm>
          <a:custGeom>
            <a:avLst/>
            <a:gdLst/>
            <a:ahLst/>
            <a:cxnLst/>
            <a:rect l="l" t="t" r="r" b="b"/>
            <a:pathLst>
              <a:path w="524" h="511" extrusionOk="0">
                <a:moveTo>
                  <a:pt x="255" y="0"/>
                </a:moveTo>
                <a:cubicBezTo>
                  <a:pt x="121" y="0"/>
                  <a:pt x="0" y="120"/>
                  <a:pt x="0" y="255"/>
                </a:cubicBezTo>
                <a:cubicBezTo>
                  <a:pt x="0" y="403"/>
                  <a:pt x="121" y="510"/>
                  <a:pt x="255" y="510"/>
                </a:cubicBezTo>
                <a:cubicBezTo>
                  <a:pt x="403" y="510"/>
                  <a:pt x="523" y="403"/>
                  <a:pt x="523" y="255"/>
                </a:cubicBezTo>
                <a:cubicBezTo>
                  <a:pt x="523" y="120"/>
                  <a:pt x="403" y="0"/>
                  <a:pt x="2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3" name="Google Shape;1799;p119">
            <a:extLst>
              <a:ext uri="{FF2B5EF4-FFF2-40B4-BE49-F238E27FC236}">
                <a16:creationId xmlns:a16="http://schemas.microsoft.com/office/drawing/2014/main" id="{051732C8-C61D-D110-4500-3EFE38772A44}"/>
              </a:ext>
            </a:extLst>
          </p:cNvPr>
          <p:cNvSpPr/>
          <p:nvPr/>
        </p:nvSpPr>
        <p:spPr>
          <a:xfrm>
            <a:off x="755038" y="1970442"/>
            <a:ext cx="9825" cy="9844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120" y="1"/>
                  <a:pt x="0" y="122"/>
                  <a:pt x="0" y="269"/>
                </a:cubicBezTo>
                <a:cubicBezTo>
                  <a:pt x="0" y="404"/>
                  <a:pt x="120" y="525"/>
                  <a:pt x="255" y="525"/>
                </a:cubicBezTo>
                <a:cubicBezTo>
                  <a:pt x="403" y="525"/>
                  <a:pt x="523" y="404"/>
                  <a:pt x="523" y="269"/>
                </a:cubicBezTo>
                <a:cubicBezTo>
                  <a:pt x="523" y="122"/>
                  <a:pt x="403" y="1"/>
                  <a:pt x="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cxnSp>
        <p:nvCxnSpPr>
          <p:cNvPr id="25" name="Google Shape;1410;p91">
            <a:extLst>
              <a:ext uri="{FF2B5EF4-FFF2-40B4-BE49-F238E27FC236}">
                <a16:creationId xmlns:a16="http://schemas.microsoft.com/office/drawing/2014/main" id="{35CBD32F-94DB-D392-6A6D-BC3D6C5F1027}"/>
              </a:ext>
            </a:extLst>
          </p:cNvPr>
          <p:cNvCxnSpPr>
            <a:cxnSpLocks/>
          </p:cNvCxnSpPr>
          <p:nvPr/>
        </p:nvCxnSpPr>
        <p:spPr>
          <a:xfrm rot="5400000">
            <a:off x="4761734" y="2205568"/>
            <a:ext cx="950488" cy="195800"/>
          </a:xfrm>
          <a:prstGeom prst="bentConnector3">
            <a:avLst>
              <a:gd name="adj1" fmla="val 12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362;p91">
            <a:extLst>
              <a:ext uri="{FF2B5EF4-FFF2-40B4-BE49-F238E27FC236}">
                <a16:creationId xmlns:a16="http://schemas.microsoft.com/office/drawing/2014/main" id="{8ABC6577-640A-69E5-2442-D9A233C4597A}"/>
              </a:ext>
            </a:extLst>
          </p:cNvPr>
          <p:cNvSpPr/>
          <p:nvPr/>
        </p:nvSpPr>
        <p:spPr>
          <a:xfrm>
            <a:off x="5334878" y="1715052"/>
            <a:ext cx="1199438" cy="319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F51508-FD3D-2427-7EF0-BB1CC5C64DDE}"/>
              </a:ext>
            </a:extLst>
          </p:cNvPr>
          <p:cNvSpPr txBox="1"/>
          <p:nvPr/>
        </p:nvSpPr>
        <p:spPr>
          <a:xfrm>
            <a:off x="5200446" y="1727877"/>
            <a:ext cx="149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100" dirty="0">
                <a:latin typeface="Lexend Exa"/>
                <a:ea typeface="Lexend Exa"/>
                <a:cs typeface="Lexend Exa"/>
                <a:sym typeface="Lexend Exa"/>
              </a:rPr>
              <a:t>Fragilidade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7F7687B-39AA-808B-DA7B-334A3DA34A31}"/>
              </a:ext>
            </a:extLst>
          </p:cNvPr>
          <p:cNvSpPr txBox="1"/>
          <p:nvPr/>
        </p:nvSpPr>
        <p:spPr>
          <a:xfrm>
            <a:off x="3938435" y="3709396"/>
            <a:ext cx="24348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050" dirty="0">
                <a:latin typeface="Lexend Exa"/>
                <a:ea typeface="Lexend Exa"/>
                <a:cs typeface="Lexend Exa"/>
                <a:sym typeface="Lexend Exa"/>
              </a:rPr>
              <a:t>Sensível à umidade e temperatura</a:t>
            </a:r>
          </a:p>
        </p:txBody>
      </p:sp>
      <p:cxnSp>
        <p:nvCxnSpPr>
          <p:cNvPr id="36" name="Google Shape;1392;p91">
            <a:extLst>
              <a:ext uri="{FF2B5EF4-FFF2-40B4-BE49-F238E27FC236}">
                <a16:creationId xmlns:a16="http://schemas.microsoft.com/office/drawing/2014/main" id="{16B7373E-A113-CA3C-A155-33DB777EEB05}"/>
              </a:ext>
            </a:extLst>
          </p:cNvPr>
          <p:cNvCxnSpPr/>
          <p:nvPr/>
        </p:nvCxnSpPr>
        <p:spPr>
          <a:xfrm>
            <a:off x="3773609" y="1635335"/>
            <a:ext cx="0" cy="2461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362;p91">
            <a:extLst>
              <a:ext uri="{FF2B5EF4-FFF2-40B4-BE49-F238E27FC236}">
                <a16:creationId xmlns:a16="http://schemas.microsoft.com/office/drawing/2014/main" id="{47ADE5CD-9619-2594-3625-66DE23C60EE4}"/>
              </a:ext>
            </a:extLst>
          </p:cNvPr>
          <p:cNvSpPr/>
          <p:nvPr/>
        </p:nvSpPr>
        <p:spPr>
          <a:xfrm>
            <a:off x="4166227" y="3693156"/>
            <a:ext cx="1945701" cy="4196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A86F7B87-0671-E242-19B0-C9EB75F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4667" y="3367139"/>
            <a:ext cx="62882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Imagem 47" descr="Banana com casca&#10;&#10;Descrição gerada automaticamente com confiança média">
            <a:extLst>
              <a:ext uri="{FF2B5EF4-FFF2-40B4-BE49-F238E27FC236}">
                <a16:creationId xmlns:a16="http://schemas.microsoft.com/office/drawing/2014/main" id="{5CB6729F-2C69-DF75-E94C-6FB1095E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90" y="2108489"/>
            <a:ext cx="1669776" cy="1313816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9FD98A12-3303-EE01-BC1A-FC913363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38" y="4237463"/>
            <a:ext cx="1380210" cy="906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50" fill="hold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5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50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 animBg="1"/>
      <p:bldP spid="771" grpId="0" animBg="1"/>
      <p:bldP spid="772" grpId="0" animBg="1"/>
      <p:bldP spid="773" grpId="0"/>
      <p:bldP spid="1137" grpId="0" build="p"/>
      <p:bldP spid="1138" grpId="0" build="p"/>
      <p:bldP spid="1139" grpId="0" uiExpand="1" build="p"/>
      <p:bldP spid="1140" grpId="0" build="p"/>
      <p:bldP spid="1141" grpId="0" build="p"/>
      <p:bldP spid="1142" grpId="0" build="p"/>
      <p:bldP spid="9" grpId="0"/>
      <p:bldP spid="19" grpId="0" animBg="1"/>
      <p:bldP spid="20" grpId="0" animBg="1"/>
      <p:bldP spid="21" grpId="0" animBg="1"/>
      <p:bldP spid="22" grpId="0" animBg="1"/>
      <p:bldP spid="23" grpId="0" animBg="1"/>
      <p:bldP spid="31" grpId="0" animBg="1"/>
      <p:bldP spid="33" grpId="0"/>
      <p:bldP spid="34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5"/>
          <p:cNvSpPr/>
          <p:nvPr/>
        </p:nvSpPr>
        <p:spPr>
          <a:xfrm>
            <a:off x="540000" y="1836169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1" name="Google Shape;771;p75"/>
          <p:cNvSpPr/>
          <p:nvPr/>
        </p:nvSpPr>
        <p:spPr>
          <a:xfrm>
            <a:off x="540000" y="2635397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2" name="Google Shape;772;p75"/>
          <p:cNvSpPr/>
          <p:nvPr/>
        </p:nvSpPr>
        <p:spPr>
          <a:xfrm>
            <a:off x="540000" y="3478154"/>
            <a:ext cx="508050" cy="508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773" name="Google Shape;773;p75"/>
          <p:cNvSpPr txBox="1">
            <a:spLocks noGrp="1"/>
          </p:cNvSpPr>
          <p:nvPr>
            <p:ph type="title"/>
          </p:nvPr>
        </p:nvSpPr>
        <p:spPr>
          <a:xfrm>
            <a:off x="413256" y="531205"/>
            <a:ext cx="577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PROBLEMÁTICAS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NO NEGÓCIO</a:t>
            </a:r>
            <a:endParaRPr dirty="0"/>
          </a:p>
        </p:txBody>
      </p:sp>
      <p:sp>
        <p:nvSpPr>
          <p:cNvPr id="1137" name="Google Shape;1137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1985519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Falta de controle de </a:t>
            </a:r>
            <a:r>
              <a:rPr lang="pt-BR" b="1" dirty="0"/>
              <a:t>umidade e temperatura</a:t>
            </a:r>
            <a:endParaRPr b="1" dirty="0"/>
          </a:p>
        </p:txBody>
      </p:sp>
      <p:sp>
        <p:nvSpPr>
          <p:cNvPr id="1138" name="Google Shape;1138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1727877"/>
            <a:ext cx="2658187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Aus</a:t>
            </a: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ê</a:t>
            </a: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ncia de controle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39" name="Google Shape;1139;p75"/>
          <p:cNvSpPr txBox="1">
            <a:spLocks noGrp="1"/>
          </p:cNvSpPr>
          <p:nvPr>
            <p:ph type="subTitle" idx="4294967295"/>
          </p:nvPr>
        </p:nvSpPr>
        <p:spPr>
          <a:xfrm>
            <a:off x="1199643" y="2806331"/>
            <a:ext cx="2181345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Temperatura: </a:t>
            </a:r>
            <a:r>
              <a:rPr lang="pt-BR" dirty="0"/>
              <a:t>25 ºC a 30 ºC </a:t>
            </a:r>
          </a:p>
          <a:p>
            <a:pPr marL="0" indent="0">
              <a:buNone/>
            </a:pPr>
            <a:r>
              <a:rPr lang="pt-BR" b="1" dirty="0"/>
              <a:t>Umidade:    </a:t>
            </a:r>
            <a:r>
              <a:rPr lang="pt-BR" dirty="0"/>
              <a:t>10% a 12%</a:t>
            </a:r>
            <a:endParaRPr dirty="0"/>
          </a:p>
        </p:txBody>
      </p:sp>
      <p:sp>
        <p:nvSpPr>
          <p:cNvPr id="1140" name="Google Shape;1140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2551321"/>
            <a:ext cx="2033708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sz="1425" dirty="0">
                <a:latin typeface="Lexend Exa"/>
                <a:ea typeface="Lexend Exa"/>
                <a:cs typeface="Lexend Exa"/>
                <a:sym typeface="Lexend Exa"/>
              </a:rPr>
              <a:t>Métricas ideais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1141" name="Google Shape;1141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628647"/>
            <a:ext cx="1807650" cy="508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Perdas de até </a:t>
            </a:r>
            <a:r>
              <a:rPr lang="pt-BR" b="1" dirty="0"/>
              <a:t>15% </a:t>
            </a:r>
            <a:r>
              <a:rPr lang="pt-BR" dirty="0"/>
              <a:t>no negócio</a:t>
            </a:r>
            <a:endParaRPr dirty="0"/>
          </a:p>
        </p:txBody>
      </p:sp>
      <p:sp>
        <p:nvSpPr>
          <p:cNvPr id="1142" name="Google Shape;1142;p75"/>
          <p:cNvSpPr txBox="1">
            <a:spLocks noGrp="1"/>
          </p:cNvSpPr>
          <p:nvPr>
            <p:ph type="subTitle" idx="4294967295"/>
          </p:nvPr>
        </p:nvSpPr>
        <p:spPr>
          <a:xfrm>
            <a:off x="1199644" y="3371004"/>
            <a:ext cx="1517175" cy="3064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425" dirty="0">
                <a:latin typeface="Lexend Exa"/>
                <a:ea typeface="Lexend Exa"/>
                <a:cs typeface="Lexend Exa"/>
                <a:sym typeface="Lexend Exa"/>
              </a:rPr>
              <a:t>Prejuízos</a:t>
            </a:r>
            <a:endParaRPr sz="1425" dirty="0"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172" name="Google Shape;1172;p75"/>
          <p:cNvCxnSpPr>
            <a:cxnSpLocks/>
          </p:cNvCxnSpPr>
          <p:nvPr/>
        </p:nvCxnSpPr>
        <p:spPr>
          <a:xfrm>
            <a:off x="499625" y="1541435"/>
            <a:ext cx="29097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38;p95">
            <a:extLst>
              <a:ext uri="{FF2B5EF4-FFF2-40B4-BE49-F238E27FC236}">
                <a16:creationId xmlns:a16="http://schemas.microsoft.com/office/drawing/2014/main" id="{BE7CF2C1-201C-0557-520F-0A7742E991B9}"/>
              </a:ext>
            </a:extLst>
          </p:cNvPr>
          <p:cNvSpPr txBox="1">
            <a:spLocks/>
          </p:cNvSpPr>
          <p:nvPr/>
        </p:nvSpPr>
        <p:spPr>
          <a:xfrm>
            <a:off x="528667" y="3401090"/>
            <a:ext cx="786705" cy="501886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b="1" dirty="0">
              <a:latin typeface="Lexend Exa" panose="020B0604020202020204" charset="0"/>
            </a:endParaRPr>
          </a:p>
          <a:p>
            <a:pPr lvl="1" algn="just"/>
            <a:r>
              <a:rPr lang="pt-BR" sz="1400" b="1" dirty="0">
                <a:solidFill>
                  <a:schemeClr val="tx1"/>
                </a:solidFill>
                <a:latin typeface="Lexend Exa" panose="020B0604020202020204" charset="0"/>
              </a:rPr>
              <a:t>15%</a:t>
            </a:r>
          </a:p>
        </p:txBody>
      </p:sp>
      <p:grpSp>
        <p:nvGrpSpPr>
          <p:cNvPr id="10" name="Google Shape;10514;p137">
            <a:extLst>
              <a:ext uri="{FF2B5EF4-FFF2-40B4-BE49-F238E27FC236}">
                <a16:creationId xmlns:a16="http://schemas.microsoft.com/office/drawing/2014/main" id="{7BC2C2E2-365C-64A5-1C78-6FB6586F4193}"/>
              </a:ext>
            </a:extLst>
          </p:cNvPr>
          <p:cNvGrpSpPr/>
          <p:nvPr/>
        </p:nvGrpSpPr>
        <p:grpSpPr>
          <a:xfrm>
            <a:off x="660451" y="2799672"/>
            <a:ext cx="267147" cy="199223"/>
            <a:chOff x="5216456" y="3725484"/>
            <a:chExt cx="356196" cy="265631"/>
          </a:xfrm>
        </p:grpSpPr>
        <p:sp>
          <p:nvSpPr>
            <p:cNvPr id="11" name="Google Shape;10515;p137">
              <a:extLst>
                <a:ext uri="{FF2B5EF4-FFF2-40B4-BE49-F238E27FC236}">
                  <a16:creationId xmlns:a16="http://schemas.microsoft.com/office/drawing/2014/main" id="{25C8233C-F3D0-979D-B59F-B7B4729EB2E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  <p:sp>
          <p:nvSpPr>
            <p:cNvPr id="12" name="Google Shape;10516;p137">
              <a:extLst>
                <a:ext uri="{FF2B5EF4-FFF2-40B4-BE49-F238E27FC236}">
                  <a16:creationId xmlns:a16="http://schemas.microsoft.com/office/drawing/2014/main" id="{4B929FE0-DBDB-A0E3-86AD-4867CF29518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 dirty="0"/>
            </a:p>
          </p:txBody>
        </p:sp>
      </p:grpSp>
      <p:sp>
        <p:nvSpPr>
          <p:cNvPr id="19" name="Google Shape;1795;p119">
            <a:extLst>
              <a:ext uri="{FF2B5EF4-FFF2-40B4-BE49-F238E27FC236}">
                <a16:creationId xmlns:a16="http://schemas.microsoft.com/office/drawing/2014/main" id="{33E26E60-27EA-9A58-90D4-EF96D837B9F5}"/>
              </a:ext>
            </a:extLst>
          </p:cNvPr>
          <p:cNvSpPr/>
          <p:nvPr/>
        </p:nvSpPr>
        <p:spPr>
          <a:xfrm>
            <a:off x="670195" y="1935286"/>
            <a:ext cx="262294" cy="261206"/>
          </a:xfrm>
          <a:custGeom>
            <a:avLst/>
            <a:gdLst/>
            <a:ahLst/>
            <a:cxnLst/>
            <a:rect l="l" t="t" r="r" b="b"/>
            <a:pathLst>
              <a:path w="13989" h="13931" extrusionOk="0">
                <a:moveTo>
                  <a:pt x="3679" y="1"/>
                </a:moveTo>
                <a:cubicBezTo>
                  <a:pt x="2237" y="1"/>
                  <a:pt x="989" y="473"/>
                  <a:pt x="81" y="1380"/>
                </a:cubicBezTo>
                <a:cubicBezTo>
                  <a:pt x="28" y="1420"/>
                  <a:pt x="1" y="1487"/>
                  <a:pt x="1" y="1554"/>
                </a:cubicBezTo>
                <a:cubicBezTo>
                  <a:pt x="1" y="1621"/>
                  <a:pt x="28" y="1688"/>
                  <a:pt x="81" y="1742"/>
                </a:cubicBezTo>
                <a:lnTo>
                  <a:pt x="12190" y="13850"/>
                </a:lnTo>
                <a:cubicBezTo>
                  <a:pt x="12243" y="13904"/>
                  <a:pt x="12311" y="13930"/>
                  <a:pt x="12378" y="13930"/>
                </a:cubicBezTo>
                <a:cubicBezTo>
                  <a:pt x="12445" y="13930"/>
                  <a:pt x="12512" y="13904"/>
                  <a:pt x="12566" y="13850"/>
                </a:cubicBezTo>
                <a:cubicBezTo>
                  <a:pt x="13183" y="13232"/>
                  <a:pt x="13600" y="12441"/>
                  <a:pt x="13801" y="11514"/>
                </a:cubicBezTo>
                <a:cubicBezTo>
                  <a:pt x="13988" y="10642"/>
                  <a:pt x="13976" y="9676"/>
                  <a:pt x="13761" y="8642"/>
                </a:cubicBezTo>
                <a:cubicBezTo>
                  <a:pt x="13738" y="8528"/>
                  <a:pt x="13630" y="8444"/>
                  <a:pt x="13516" y="8444"/>
                </a:cubicBezTo>
                <a:cubicBezTo>
                  <a:pt x="13494" y="8444"/>
                  <a:pt x="13473" y="8447"/>
                  <a:pt x="13452" y="8454"/>
                </a:cubicBezTo>
                <a:cubicBezTo>
                  <a:pt x="13304" y="8480"/>
                  <a:pt x="13224" y="8615"/>
                  <a:pt x="13251" y="8763"/>
                </a:cubicBezTo>
                <a:cubicBezTo>
                  <a:pt x="13653" y="10601"/>
                  <a:pt x="13331" y="12199"/>
                  <a:pt x="12365" y="13300"/>
                </a:cubicBezTo>
                <a:lnTo>
                  <a:pt x="632" y="1568"/>
                </a:lnTo>
                <a:cubicBezTo>
                  <a:pt x="1441" y="860"/>
                  <a:pt x="2509" y="520"/>
                  <a:pt x="3692" y="520"/>
                </a:cubicBezTo>
                <a:cubicBezTo>
                  <a:pt x="5807" y="520"/>
                  <a:pt x="8288" y="1607"/>
                  <a:pt x="10310" y="3621"/>
                </a:cubicBezTo>
                <a:cubicBezTo>
                  <a:pt x="11545" y="4856"/>
                  <a:pt x="12472" y="6293"/>
                  <a:pt x="12982" y="7782"/>
                </a:cubicBezTo>
                <a:cubicBezTo>
                  <a:pt x="13013" y="7888"/>
                  <a:pt x="13112" y="7960"/>
                  <a:pt x="13218" y="7960"/>
                </a:cubicBezTo>
                <a:cubicBezTo>
                  <a:pt x="13246" y="7960"/>
                  <a:pt x="13276" y="7955"/>
                  <a:pt x="13304" y="7943"/>
                </a:cubicBezTo>
                <a:cubicBezTo>
                  <a:pt x="13439" y="7904"/>
                  <a:pt x="13519" y="7756"/>
                  <a:pt x="13465" y="7621"/>
                </a:cubicBezTo>
                <a:cubicBezTo>
                  <a:pt x="12929" y="6051"/>
                  <a:pt x="11962" y="4548"/>
                  <a:pt x="10673" y="3259"/>
                </a:cubicBezTo>
                <a:cubicBezTo>
                  <a:pt x="9022" y="1607"/>
                  <a:pt x="7022" y="494"/>
                  <a:pt x="5035" y="131"/>
                </a:cubicBezTo>
                <a:cubicBezTo>
                  <a:pt x="4568" y="44"/>
                  <a:pt x="4115" y="1"/>
                  <a:pt x="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0" name="Google Shape;1796;p119">
            <a:extLst>
              <a:ext uri="{FF2B5EF4-FFF2-40B4-BE49-F238E27FC236}">
                <a16:creationId xmlns:a16="http://schemas.microsoft.com/office/drawing/2014/main" id="{F2EE5F23-4443-6F7B-3EB7-BA91E2B0B3FF}"/>
              </a:ext>
            </a:extLst>
          </p:cNvPr>
          <p:cNvSpPr/>
          <p:nvPr/>
        </p:nvSpPr>
        <p:spPr>
          <a:xfrm>
            <a:off x="623151" y="1977942"/>
            <a:ext cx="266044" cy="261094"/>
          </a:xfrm>
          <a:custGeom>
            <a:avLst/>
            <a:gdLst/>
            <a:ahLst/>
            <a:cxnLst/>
            <a:rect l="l" t="t" r="r" b="b"/>
            <a:pathLst>
              <a:path w="14189" h="13925" extrusionOk="0">
                <a:moveTo>
                  <a:pt x="1799" y="635"/>
                </a:moveTo>
                <a:lnTo>
                  <a:pt x="13544" y="12367"/>
                </a:lnTo>
                <a:cubicBezTo>
                  <a:pt x="12753" y="13052"/>
                  <a:pt x="11706" y="13415"/>
                  <a:pt x="10484" y="13415"/>
                </a:cubicBezTo>
                <a:cubicBezTo>
                  <a:pt x="8282" y="13415"/>
                  <a:pt x="5812" y="12246"/>
                  <a:pt x="3866" y="10300"/>
                </a:cubicBezTo>
                <a:cubicBezTo>
                  <a:pt x="2282" y="8729"/>
                  <a:pt x="1221" y="6823"/>
                  <a:pt x="872" y="4931"/>
                </a:cubicBezTo>
                <a:cubicBezTo>
                  <a:pt x="550" y="3198"/>
                  <a:pt x="886" y="1682"/>
                  <a:pt x="1799" y="635"/>
                </a:cubicBezTo>
                <a:close/>
                <a:moveTo>
                  <a:pt x="1797" y="0"/>
                </a:moveTo>
                <a:cubicBezTo>
                  <a:pt x="1732" y="0"/>
                  <a:pt x="1665" y="24"/>
                  <a:pt x="1611" y="71"/>
                </a:cubicBezTo>
                <a:cubicBezTo>
                  <a:pt x="443" y="1253"/>
                  <a:pt x="0" y="3011"/>
                  <a:pt x="362" y="5024"/>
                </a:cubicBezTo>
                <a:cubicBezTo>
                  <a:pt x="725" y="7011"/>
                  <a:pt x="1839" y="9012"/>
                  <a:pt x="3503" y="10676"/>
                </a:cubicBezTo>
                <a:cubicBezTo>
                  <a:pt x="5544" y="12716"/>
                  <a:pt x="8148" y="13925"/>
                  <a:pt x="10484" y="13925"/>
                </a:cubicBezTo>
                <a:cubicBezTo>
                  <a:pt x="11947" y="13925"/>
                  <a:pt x="13195" y="13454"/>
                  <a:pt x="14095" y="12555"/>
                </a:cubicBezTo>
                <a:cubicBezTo>
                  <a:pt x="14189" y="12448"/>
                  <a:pt x="14189" y="12287"/>
                  <a:pt x="14095" y="12192"/>
                </a:cubicBezTo>
                <a:lnTo>
                  <a:pt x="1973" y="71"/>
                </a:lnTo>
                <a:cubicBezTo>
                  <a:pt x="1926" y="24"/>
                  <a:pt x="1863" y="0"/>
                  <a:pt x="1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1" name="Google Shape;1797;p119">
            <a:extLst>
              <a:ext uri="{FF2B5EF4-FFF2-40B4-BE49-F238E27FC236}">
                <a16:creationId xmlns:a16="http://schemas.microsoft.com/office/drawing/2014/main" id="{AA289349-66A2-3ACF-DCCF-9DB6AA635529}"/>
              </a:ext>
            </a:extLst>
          </p:cNvPr>
          <p:cNvSpPr/>
          <p:nvPr/>
        </p:nvSpPr>
        <p:spPr>
          <a:xfrm>
            <a:off x="821713" y="2194223"/>
            <a:ext cx="9863" cy="9581"/>
          </a:xfrm>
          <a:custGeom>
            <a:avLst/>
            <a:gdLst/>
            <a:ahLst/>
            <a:cxnLst/>
            <a:rect l="l" t="t" r="r" b="b"/>
            <a:pathLst>
              <a:path w="526" h="511" extrusionOk="0">
                <a:moveTo>
                  <a:pt x="257" y="0"/>
                </a:moveTo>
                <a:cubicBezTo>
                  <a:pt x="122" y="0"/>
                  <a:pt x="1" y="120"/>
                  <a:pt x="1" y="255"/>
                </a:cubicBezTo>
                <a:cubicBezTo>
                  <a:pt x="1" y="403"/>
                  <a:pt x="122" y="510"/>
                  <a:pt x="257" y="510"/>
                </a:cubicBezTo>
                <a:cubicBezTo>
                  <a:pt x="404" y="510"/>
                  <a:pt x="525" y="403"/>
                  <a:pt x="525" y="255"/>
                </a:cubicBezTo>
                <a:cubicBezTo>
                  <a:pt x="525" y="120"/>
                  <a:pt x="404" y="0"/>
                  <a:pt x="2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2" name="Google Shape;1798;p119">
            <a:extLst>
              <a:ext uri="{FF2B5EF4-FFF2-40B4-BE49-F238E27FC236}">
                <a16:creationId xmlns:a16="http://schemas.microsoft.com/office/drawing/2014/main" id="{9B79A087-A29E-3CA2-9A8E-018C8AF27231}"/>
              </a:ext>
            </a:extLst>
          </p:cNvPr>
          <p:cNvSpPr/>
          <p:nvPr/>
        </p:nvSpPr>
        <p:spPr>
          <a:xfrm>
            <a:off x="794301" y="2194223"/>
            <a:ext cx="9825" cy="9581"/>
          </a:xfrm>
          <a:custGeom>
            <a:avLst/>
            <a:gdLst/>
            <a:ahLst/>
            <a:cxnLst/>
            <a:rect l="l" t="t" r="r" b="b"/>
            <a:pathLst>
              <a:path w="524" h="511" extrusionOk="0">
                <a:moveTo>
                  <a:pt x="255" y="0"/>
                </a:moveTo>
                <a:cubicBezTo>
                  <a:pt x="121" y="0"/>
                  <a:pt x="0" y="120"/>
                  <a:pt x="0" y="255"/>
                </a:cubicBezTo>
                <a:cubicBezTo>
                  <a:pt x="0" y="403"/>
                  <a:pt x="121" y="510"/>
                  <a:pt x="255" y="510"/>
                </a:cubicBezTo>
                <a:cubicBezTo>
                  <a:pt x="403" y="510"/>
                  <a:pt x="523" y="403"/>
                  <a:pt x="523" y="255"/>
                </a:cubicBezTo>
                <a:cubicBezTo>
                  <a:pt x="523" y="120"/>
                  <a:pt x="403" y="0"/>
                  <a:pt x="2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3" name="Google Shape;1799;p119">
            <a:extLst>
              <a:ext uri="{FF2B5EF4-FFF2-40B4-BE49-F238E27FC236}">
                <a16:creationId xmlns:a16="http://schemas.microsoft.com/office/drawing/2014/main" id="{051732C8-C61D-D110-4500-3EFE38772A44}"/>
              </a:ext>
            </a:extLst>
          </p:cNvPr>
          <p:cNvSpPr/>
          <p:nvPr/>
        </p:nvSpPr>
        <p:spPr>
          <a:xfrm>
            <a:off x="755038" y="1970442"/>
            <a:ext cx="9825" cy="9844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120" y="1"/>
                  <a:pt x="0" y="122"/>
                  <a:pt x="0" y="269"/>
                </a:cubicBezTo>
                <a:cubicBezTo>
                  <a:pt x="0" y="404"/>
                  <a:pt x="120" y="525"/>
                  <a:pt x="255" y="525"/>
                </a:cubicBezTo>
                <a:cubicBezTo>
                  <a:pt x="403" y="525"/>
                  <a:pt x="523" y="404"/>
                  <a:pt x="523" y="269"/>
                </a:cubicBezTo>
                <a:cubicBezTo>
                  <a:pt x="523" y="122"/>
                  <a:pt x="403" y="1"/>
                  <a:pt x="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 dirty="0"/>
          </a:p>
        </p:txBody>
      </p:sp>
      <p:cxnSp>
        <p:nvCxnSpPr>
          <p:cNvPr id="25" name="Google Shape;1410;p91">
            <a:extLst>
              <a:ext uri="{FF2B5EF4-FFF2-40B4-BE49-F238E27FC236}">
                <a16:creationId xmlns:a16="http://schemas.microsoft.com/office/drawing/2014/main" id="{35CBD32F-94DB-D392-6A6D-BC3D6C5F1027}"/>
              </a:ext>
            </a:extLst>
          </p:cNvPr>
          <p:cNvCxnSpPr>
            <a:cxnSpLocks/>
          </p:cNvCxnSpPr>
          <p:nvPr/>
        </p:nvCxnSpPr>
        <p:spPr>
          <a:xfrm rot="5400000">
            <a:off x="4761734" y="2205568"/>
            <a:ext cx="950488" cy="195800"/>
          </a:xfrm>
          <a:prstGeom prst="bentConnector3">
            <a:avLst>
              <a:gd name="adj1" fmla="val 12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362;p91">
            <a:extLst>
              <a:ext uri="{FF2B5EF4-FFF2-40B4-BE49-F238E27FC236}">
                <a16:creationId xmlns:a16="http://schemas.microsoft.com/office/drawing/2014/main" id="{8ABC6577-640A-69E5-2442-D9A233C4597A}"/>
              </a:ext>
            </a:extLst>
          </p:cNvPr>
          <p:cNvSpPr/>
          <p:nvPr/>
        </p:nvSpPr>
        <p:spPr>
          <a:xfrm>
            <a:off x="5334878" y="1715052"/>
            <a:ext cx="1199438" cy="319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0F51508-FD3D-2427-7EF0-BB1CC5C64DDE}"/>
              </a:ext>
            </a:extLst>
          </p:cNvPr>
          <p:cNvSpPr txBox="1"/>
          <p:nvPr/>
        </p:nvSpPr>
        <p:spPr>
          <a:xfrm>
            <a:off x="5200446" y="1727877"/>
            <a:ext cx="149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100" dirty="0">
                <a:latin typeface="Lexend Exa"/>
                <a:ea typeface="Lexend Exa"/>
                <a:cs typeface="Lexend Exa"/>
                <a:sym typeface="Lexend Exa"/>
              </a:rPr>
              <a:t>Fragilidade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7F7687B-39AA-808B-DA7B-334A3DA34A31}"/>
              </a:ext>
            </a:extLst>
          </p:cNvPr>
          <p:cNvSpPr txBox="1"/>
          <p:nvPr/>
        </p:nvSpPr>
        <p:spPr>
          <a:xfrm>
            <a:off x="3938435" y="3709396"/>
            <a:ext cx="24348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" sz="1050" dirty="0">
                <a:latin typeface="Lexend Exa"/>
                <a:ea typeface="Lexend Exa"/>
                <a:cs typeface="Lexend Exa"/>
                <a:sym typeface="Lexend Exa"/>
              </a:rPr>
              <a:t>Sensível à umidade e temperatura</a:t>
            </a:r>
          </a:p>
        </p:txBody>
      </p:sp>
      <p:cxnSp>
        <p:nvCxnSpPr>
          <p:cNvPr id="36" name="Google Shape;1392;p91">
            <a:extLst>
              <a:ext uri="{FF2B5EF4-FFF2-40B4-BE49-F238E27FC236}">
                <a16:creationId xmlns:a16="http://schemas.microsoft.com/office/drawing/2014/main" id="{16B7373E-A113-CA3C-A155-33DB777EEB05}"/>
              </a:ext>
            </a:extLst>
          </p:cNvPr>
          <p:cNvCxnSpPr/>
          <p:nvPr/>
        </p:nvCxnSpPr>
        <p:spPr>
          <a:xfrm>
            <a:off x="3773609" y="1635335"/>
            <a:ext cx="0" cy="2461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362;p91">
            <a:extLst>
              <a:ext uri="{FF2B5EF4-FFF2-40B4-BE49-F238E27FC236}">
                <a16:creationId xmlns:a16="http://schemas.microsoft.com/office/drawing/2014/main" id="{47ADE5CD-9619-2594-3625-66DE23C60EE4}"/>
              </a:ext>
            </a:extLst>
          </p:cNvPr>
          <p:cNvSpPr/>
          <p:nvPr/>
        </p:nvSpPr>
        <p:spPr>
          <a:xfrm>
            <a:off x="4166227" y="3693156"/>
            <a:ext cx="1945701" cy="4196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975" dirty="0"/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A86F7B87-0671-E242-19B0-C9EB75F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4667" y="3367139"/>
            <a:ext cx="62882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Imagem 47" descr="Banana com casca&#10;&#10;Descrição gerada automaticamente com confiança média">
            <a:extLst>
              <a:ext uri="{FF2B5EF4-FFF2-40B4-BE49-F238E27FC236}">
                <a16:creationId xmlns:a16="http://schemas.microsoft.com/office/drawing/2014/main" id="{5CB6729F-2C69-DF75-E94C-6FB1095E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90" y="2108489"/>
            <a:ext cx="1669776" cy="1313816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9FD98A12-3303-EE01-BC1A-FC9133633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38" y="4237463"/>
            <a:ext cx="1380210" cy="9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6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F2CE-D1E4-E16E-6806-F181621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SOBRE </a:t>
            </a:r>
            <a:r>
              <a:rPr lang="pt-BR" dirty="0">
                <a:solidFill>
                  <a:schemeClr val="tx2"/>
                </a:solidFill>
              </a:rPr>
              <a:t>O PRODUTO</a:t>
            </a:r>
          </a:p>
        </p:txBody>
      </p:sp>
      <p:cxnSp>
        <p:nvCxnSpPr>
          <p:cNvPr id="3" name="Google Shape;1172;p75">
            <a:extLst>
              <a:ext uri="{FF2B5EF4-FFF2-40B4-BE49-F238E27FC236}">
                <a16:creationId xmlns:a16="http://schemas.microsoft.com/office/drawing/2014/main" id="{77C30B3D-60E5-658A-A3C3-028A7880DD74}"/>
              </a:ext>
            </a:extLst>
          </p:cNvPr>
          <p:cNvCxnSpPr>
            <a:cxnSpLocks/>
          </p:cNvCxnSpPr>
          <p:nvPr/>
        </p:nvCxnSpPr>
        <p:spPr>
          <a:xfrm>
            <a:off x="2621428" y="910377"/>
            <a:ext cx="216471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A84E520-52C4-8B1C-976E-C7460163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60" y="1895092"/>
            <a:ext cx="1938532" cy="1353315"/>
          </a:xfrm>
          <a:prstGeom prst="rect">
            <a:avLst/>
          </a:prstGeom>
        </p:spPr>
      </p:pic>
      <p:sp>
        <p:nvSpPr>
          <p:cNvPr id="8" name="Google Shape;1199;p78">
            <a:extLst>
              <a:ext uri="{FF2B5EF4-FFF2-40B4-BE49-F238E27FC236}">
                <a16:creationId xmlns:a16="http://schemas.microsoft.com/office/drawing/2014/main" id="{5D132D03-2A6A-5248-E24A-EE687991A87F}"/>
              </a:ext>
            </a:extLst>
          </p:cNvPr>
          <p:cNvSpPr txBox="1">
            <a:spLocks/>
          </p:cNvSpPr>
          <p:nvPr/>
        </p:nvSpPr>
        <p:spPr>
          <a:xfrm>
            <a:off x="4010783" y="1588642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Funcionalidades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sp>
        <p:nvSpPr>
          <p:cNvPr id="9" name="Google Shape;1198;p78">
            <a:extLst>
              <a:ext uri="{FF2B5EF4-FFF2-40B4-BE49-F238E27FC236}">
                <a16:creationId xmlns:a16="http://schemas.microsoft.com/office/drawing/2014/main" id="{A6A9ED29-BCBC-2876-5469-0DE8DF2B9D87}"/>
              </a:ext>
            </a:extLst>
          </p:cNvPr>
          <p:cNvSpPr txBox="1">
            <a:spLocks/>
          </p:cNvSpPr>
          <p:nvPr/>
        </p:nvSpPr>
        <p:spPr>
          <a:xfrm>
            <a:off x="425144" y="2256719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15 cm de comprimento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10 cm de largura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5 cm de profundidade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900 gramas</a:t>
            </a:r>
          </a:p>
        </p:txBody>
      </p:sp>
      <p:sp>
        <p:nvSpPr>
          <p:cNvPr id="35" name="Google Shape;1198;p78">
            <a:extLst>
              <a:ext uri="{FF2B5EF4-FFF2-40B4-BE49-F238E27FC236}">
                <a16:creationId xmlns:a16="http://schemas.microsoft.com/office/drawing/2014/main" id="{9F3D3D26-1C40-5A14-83AC-18B36CD57E23}"/>
              </a:ext>
            </a:extLst>
          </p:cNvPr>
          <p:cNvSpPr txBox="1">
            <a:spLocks/>
          </p:cNvSpPr>
          <p:nvPr/>
        </p:nvSpPr>
        <p:spPr>
          <a:xfrm>
            <a:off x="4179392" y="2250984"/>
            <a:ext cx="2138608" cy="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Text"/>
              <a:buNone/>
              <a:defRPr sz="1050" b="0" i="0" u="none" strike="noStrike" cap="none">
                <a:solidFill>
                  <a:schemeClr val="dk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Análise de temperatura e umidade do ambiente</a:t>
            </a:r>
          </a:p>
          <a:p>
            <a:pPr marL="171450" indent="-17145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1200" dirty="0"/>
              <a:t>Armazena dados via tecnologia 4G</a:t>
            </a:r>
          </a:p>
        </p:txBody>
      </p:sp>
      <p:cxnSp>
        <p:nvCxnSpPr>
          <p:cNvPr id="43" name="Google Shape;1410;p91">
            <a:extLst>
              <a:ext uri="{FF2B5EF4-FFF2-40B4-BE49-F238E27FC236}">
                <a16:creationId xmlns:a16="http://schemas.microsoft.com/office/drawing/2014/main" id="{BF232DD2-405E-7CC0-3F0E-54F5BF86CCD7}"/>
              </a:ext>
            </a:extLst>
          </p:cNvPr>
          <p:cNvCxnSpPr>
            <a:cxnSpLocks/>
          </p:cNvCxnSpPr>
          <p:nvPr/>
        </p:nvCxnSpPr>
        <p:spPr>
          <a:xfrm flipV="1">
            <a:off x="748035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1410;p91">
            <a:extLst>
              <a:ext uri="{FF2B5EF4-FFF2-40B4-BE49-F238E27FC236}">
                <a16:creationId xmlns:a16="http://schemas.microsoft.com/office/drawing/2014/main" id="{09B09DDA-23F7-F5D6-C826-3C51DD70603A}"/>
              </a:ext>
            </a:extLst>
          </p:cNvPr>
          <p:cNvCxnSpPr>
            <a:cxnSpLocks/>
          </p:cNvCxnSpPr>
          <p:nvPr/>
        </p:nvCxnSpPr>
        <p:spPr>
          <a:xfrm flipH="1" flipV="1">
            <a:off x="4179392" y="2005540"/>
            <a:ext cx="1492825" cy="193610"/>
          </a:xfrm>
          <a:prstGeom prst="bentConnector3">
            <a:avLst>
              <a:gd name="adj1" fmla="val 115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199;p78">
            <a:extLst>
              <a:ext uri="{FF2B5EF4-FFF2-40B4-BE49-F238E27FC236}">
                <a16:creationId xmlns:a16="http://schemas.microsoft.com/office/drawing/2014/main" id="{F0929EDF-A2AB-7E79-A6EB-CC2F155CF677}"/>
              </a:ext>
            </a:extLst>
          </p:cNvPr>
          <p:cNvSpPr txBox="1">
            <a:spLocks/>
          </p:cNvSpPr>
          <p:nvPr/>
        </p:nvSpPr>
        <p:spPr>
          <a:xfrm>
            <a:off x="314211" y="1555301"/>
            <a:ext cx="2198167" cy="3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exend Exa"/>
              <a:buNone/>
              <a:defRPr sz="1500" b="1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marL="0" indent="0"/>
            <a:r>
              <a:rPr lang="pt-BR" dirty="0"/>
              <a:t>Especificações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 </a:t>
            </a:r>
          </a:p>
        </p:txBody>
      </p:sp>
      <p:pic>
        <p:nvPicPr>
          <p:cNvPr id="67" name="Imagem 66" descr="Logotipo&#10;&#10;Descrição gerada automaticamente">
            <a:extLst>
              <a:ext uri="{FF2B5EF4-FFF2-40B4-BE49-F238E27FC236}">
                <a16:creationId xmlns:a16="http://schemas.microsoft.com/office/drawing/2014/main" id="{8E239F78-05AA-F4CC-11A9-0E88F0187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742" y="3305976"/>
            <a:ext cx="1694768" cy="1309835"/>
          </a:xfrm>
          <a:prstGeom prst="rect">
            <a:avLst/>
          </a:prstGeom>
        </p:spPr>
      </p:pic>
      <p:pic>
        <p:nvPicPr>
          <p:cNvPr id="68" name="Imagem 67" descr="Logotipo&#10;&#10;Descrição gerada automaticamente">
            <a:extLst>
              <a:ext uri="{FF2B5EF4-FFF2-40B4-BE49-F238E27FC236}">
                <a16:creationId xmlns:a16="http://schemas.microsoft.com/office/drawing/2014/main" id="{D3FCDE52-D78E-BDF5-DAFC-FF50EE91E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916" y="4348976"/>
            <a:ext cx="1380210" cy="7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5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2;p88">
            <a:extLst>
              <a:ext uri="{FF2B5EF4-FFF2-40B4-BE49-F238E27FC236}">
                <a16:creationId xmlns:a16="http://schemas.microsoft.com/office/drawing/2014/main" id="{A04F4FFB-5924-55D8-0B46-2BE9B5854581}"/>
              </a:ext>
            </a:extLst>
          </p:cNvPr>
          <p:cNvSpPr txBox="1">
            <a:spLocks/>
          </p:cNvSpPr>
          <p:nvPr/>
        </p:nvSpPr>
        <p:spPr>
          <a:xfrm>
            <a:off x="0" y="1288573"/>
            <a:ext cx="6709272" cy="128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 Exa"/>
              <a:buNone/>
              <a:defRPr sz="2800" b="0" i="0" u="none" strike="noStrike" cap="none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4000" dirty="0">
                <a:solidFill>
                  <a:schemeClr val="dk1"/>
                </a:solidFill>
              </a:rPr>
              <a:t>DIAGRAMA</a:t>
            </a:r>
            <a:br>
              <a:rPr lang="pt-BR" sz="4000" dirty="0"/>
            </a:br>
            <a:r>
              <a:rPr lang="pt-BR" sz="4000" dirty="0"/>
              <a:t>DE ARQUITETURA</a:t>
            </a:r>
          </a:p>
        </p:txBody>
      </p:sp>
      <p:cxnSp>
        <p:nvCxnSpPr>
          <p:cNvPr id="4" name="Google Shape;1342;p88">
            <a:extLst>
              <a:ext uri="{FF2B5EF4-FFF2-40B4-BE49-F238E27FC236}">
                <a16:creationId xmlns:a16="http://schemas.microsoft.com/office/drawing/2014/main" id="{47AE895C-2EA4-69B6-D478-A518AF6A6F12}"/>
              </a:ext>
            </a:extLst>
          </p:cNvPr>
          <p:cNvCxnSpPr>
            <a:cxnSpLocks/>
          </p:cNvCxnSpPr>
          <p:nvPr/>
        </p:nvCxnSpPr>
        <p:spPr>
          <a:xfrm flipV="1">
            <a:off x="1625437" y="2265116"/>
            <a:ext cx="3458397" cy="33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m 15" descr="Uma imagem contendo frutas, no interior, comida, mesa&#10;&#10;Descrição gerada automaticamente">
            <a:extLst>
              <a:ext uri="{FF2B5EF4-FFF2-40B4-BE49-F238E27FC236}">
                <a16:creationId xmlns:a16="http://schemas.microsoft.com/office/drawing/2014/main" id="{EB9E8E06-B62D-B440-2058-2556E5E9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11380">
            <a:off x="-1316633" y="3384500"/>
            <a:ext cx="4156394" cy="23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pic Café Company Profile by Slidesgo">
  <a:themeElements>
    <a:clrScheme name="Simple Light">
      <a:dk1>
        <a:srgbClr val="823E43"/>
      </a:dk1>
      <a:lt1>
        <a:srgbClr val="F9F0E8"/>
      </a:lt1>
      <a:dk2>
        <a:srgbClr val="2F1425"/>
      </a:dk2>
      <a:lt2>
        <a:srgbClr val="823E43"/>
      </a:lt2>
      <a:accent1>
        <a:srgbClr val="F9F0E8"/>
      </a:accent1>
      <a:accent2>
        <a:srgbClr val="2F1425"/>
      </a:accent2>
      <a:accent3>
        <a:srgbClr val="823E43"/>
      </a:accent3>
      <a:accent4>
        <a:srgbClr val="F9F0E8"/>
      </a:accent4>
      <a:accent5>
        <a:srgbClr val="2F1425"/>
      </a:accent5>
      <a:accent6>
        <a:srgbClr val="823E43"/>
      </a:accent6>
      <a:hlink>
        <a:srgbClr val="2F1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429</Words>
  <Application>Microsoft Office PowerPoint</Application>
  <PresentationFormat>Personalizar</PresentationFormat>
  <Paragraphs>133</Paragraphs>
  <Slides>33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Lexend Exa</vt:lpstr>
      <vt:lpstr>Arial</vt:lpstr>
      <vt:lpstr>Red Hat Text</vt:lpstr>
      <vt:lpstr>Roboto Condensed Light</vt:lpstr>
      <vt:lpstr>Popic Café Company Profile by Slidesgo</vt:lpstr>
      <vt:lpstr>Apresentação do PowerPoint</vt:lpstr>
      <vt:lpstr>INTEGRANTES</vt:lpstr>
      <vt:lpstr>INTEGRANTES</vt:lpstr>
      <vt:lpstr>Contexto do Negócio</vt:lpstr>
      <vt:lpstr>Contexto do Negócio</vt:lpstr>
      <vt:lpstr>PROBLEMÁTICAS  NO NEGÓCIO</vt:lpstr>
      <vt:lpstr>PROBLEMÁTICAS  NO NEGÓCIO</vt:lpstr>
      <vt:lpstr>SOBRE O PRODUTO</vt:lpstr>
      <vt:lpstr>Apresentação do PowerPoint</vt:lpstr>
      <vt:lpstr>Apresentação do PowerPoint</vt:lpstr>
      <vt:lpstr>Apresentação do PowerPoint</vt:lpstr>
      <vt:lpstr>Apresentação do PowerPoint</vt:lpstr>
      <vt:lpstr>01</vt:lpstr>
      <vt:lpstr>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Planilha de riscos</vt:lpstr>
      <vt:lpstr>Planilha de riscos</vt:lpstr>
      <vt:lpstr>NOSSO WEBSITE</vt:lpstr>
      <vt:lpstr>NOSSO WEBSITE</vt:lpstr>
      <vt:lpstr>Analytics  Métricas do projeto</vt:lpstr>
      <vt:lpstr>Analytics  Métricas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saori</dc:creator>
  <cp:lastModifiedBy>Samuel</cp:lastModifiedBy>
  <cp:revision>16</cp:revision>
  <dcterms:modified xsi:type="dcterms:W3CDTF">2022-10-23T14:30:03Z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3151565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S9.2.0</vt:lpwstr>
  </property>
</Properties>
</file>