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2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14A1A3-515E-485C-8CDE-7A817651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753468-CD50-45A5-AEA5-EB35333C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CF15-507E-480E-A33C-640F73B3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77E7-20F8-464B-9EF9-56341887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18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BACFA-E1FD-41B5-9507-36782133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70586-5E9C-4129-AFB8-FE2A9848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Falta de controle </a:t>
            </a:r>
            <a:r>
              <a:rPr lang="pt-BR" dirty="0" smtClean="0"/>
              <a:t>n</a:t>
            </a:r>
            <a:r>
              <a:rPr lang="pt-BR" dirty="0" smtClean="0"/>
              <a:t>a Umidade e Temperatura</a:t>
            </a:r>
          </a:p>
          <a:p>
            <a:endParaRPr lang="pt-BR" dirty="0"/>
          </a:p>
          <a:p>
            <a:r>
              <a:rPr lang="pt-BR" dirty="0" smtClean="0"/>
              <a:t>Temperatura: 25°C á 30°C</a:t>
            </a:r>
          </a:p>
          <a:p>
            <a:r>
              <a:rPr lang="pt-BR" dirty="0" smtClean="0"/>
              <a:t>Umidade: 10% á 12%</a:t>
            </a:r>
          </a:p>
          <a:p>
            <a:endParaRPr lang="pt-BR" dirty="0" smtClean="0"/>
          </a:p>
          <a:p>
            <a:r>
              <a:rPr lang="pt-BR" dirty="0" smtClean="0"/>
              <a:t>Perda de 15% </a:t>
            </a:r>
          </a:p>
          <a:p>
            <a:endParaRPr lang="pt-BR" dirty="0"/>
          </a:p>
          <a:p>
            <a:r>
              <a:rPr lang="pt-BR" dirty="0" smtClean="0"/>
              <a:t>Proliferação e Infestação de Insetos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60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0467-23AB-4E98-B42B-BD6AA62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787C9-1615-46B0-BF87-31EA4439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0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0606-6FF1-4DFE-9E6A-6697755C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5B85B2-0525-4A00-9460-7450FDE3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239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29</Words>
  <Application>Microsoft Office PowerPoint</Application>
  <PresentationFormat>Apresentação na tela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Problema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Usuário</cp:lastModifiedBy>
  <cp:revision>6</cp:revision>
  <dcterms:created xsi:type="dcterms:W3CDTF">2022-09-24T22:31:45Z</dcterms:created>
  <dcterms:modified xsi:type="dcterms:W3CDTF">2022-10-15T20:30:29Z</dcterms:modified>
</cp:coreProperties>
</file>