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image/png" PartName="/ppt/media/image19.jpg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5"/>
  </p:notesMasterIdLst>
  <p:sldIdLst>
    <p:sldId id="342" r:id="rId2"/>
    <p:sldId id="357" r:id="rId3"/>
    <p:sldId id="256" r:id="rId4"/>
    <p:sldId id="262" r:id="rId5"/>
    <p:sldId id="358" r:id="rId6"/>
    <p:sldId id="272" r:id="rId7"/>
    <p:sldId id="359" r:id="rId8"/>
    <p:sldId id="343" r:id="rId9"/>
    <p:sldId id="360" r:id="rId10"/>
    <p:sldId id="376" r:id="rId11"/>
    <p:sldId id="354" r:id="rId12"/>
    <p:sldId id="353" r:id="rId13"/>
    <p:sldId id="362" r:id="rId14"/>
    <p:sldId id="355" r:id="rId15"/>
    <p:sldId id="275" r:id="rId16"/>
    <p:sldId id="345" r:id="rId17"/>
    <p:sldId id="344" r:id="rId18"/>
    <p:sldId id="366" r:id="rId19"/>
    <p:sldId id="346" r:id="rId20"/>
    <p:sldId id="367" r:id="rId21"/>
    <p:sldId id="348" r:id="rId22"/>
    <p:sldId id="368" r:id="rId23"/>
    <p:sldId id="298" r:id="rId24"/>
    <p:sldId id="369" r:id="rId25"/>
    <p:sldId id="349" r:id="rId26"/>
    <p:sldId id="370" r:id="rId27"/>
    <p:sldId id="350" r:id="rId28"/>
    <p:sldId id="371" r:id="rId29"/>
    <p:sldId id="351" r:id="rId30"/>
    <p:sldId id="377" r:id="rId31"/>
    <p:sldId id="378" r:id="rId32"/>
    <p:sldId id="352" r:id="rId33"/>
    <p:sldId id="375" r:id="rId34"/>
  </p:sldIdLst>
  <p:sldSz cx="6858000" cy="5143500"/>
  <p:notesSz cx="6858000" cy="9144000"/>
  <p:embeddedFontLst>
    <p:embeddedFont>
      <p:font typeface="Lexend Exa" panose="020B0604020202020204" charset="0"/>
      <p:regular r:id="rId36"/>
      <p:bold r:id="rId37"/>
    </p:embeddedFont>
    <p:embeddedFont>
      <p:font typeface="Red Hat Text" panose="020B0604020202020204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F696F-BE4A-4B13-978A-764CB723FA0F}">
  <a:tblStyle styleId="{593F696F-BE4A-4B13-978A-764CB723F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10" y="9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83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48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4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3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7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3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6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50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55942" y="159125"/>
            <a:ext cx="3276564" cy="4825250"/>
            <a:chOff x="164875" y="162825"/>
            <a:chExt cx="8832900" cy="4825250"/>
          </a:xfrm>
        </p:grpSpPr>
        <p:sp>
          <p:nvSpPr>
            <p:cNvPr id="10" name="Google Shape;10;p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" name="Google Shape;11;p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" name="Google Shape;14;p2"/>
          <p:cNvCxnSpPr/>
          <p:nvPr/>
        </p:nvCxnSpPr>
        <p:spPr>
          <a:xfrm>
            <a:off x="3840277" y="166975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3840277" y="356520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775031" y="1804174"/>
            <a:ext cx="26442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756802" y="3772920"/>
            <a:ext cx="268065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464850" y="4984375"/>
            <a:ext cx="32764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0" name="Google Shape;180;p1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1" name="Google Shape;181;p1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431225" y="3196350"/>
            <a:ext cx="256995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"/>
          </p:nvPr>
        </p:nvSpPr>
        <p:spPr>
          <a:xfrm>
            <a:off x="600075" y="1131450"/>
            <a:ext cx="34011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9" name="Google Shape;189;p1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540038" y="1806300"/>
            <a:ext cx="2112300" cy="1530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75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/>
          </p:nvPr>
        </p:nvSpPr>
        <p:spPr>
          <a:xfrm>
            <a:off x="2960981" y="1652450"/>
            <a:ext cx="3357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97" name="Google Shape;197;p1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8" name="Google Shape;198;p1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471613" y="1847740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04" name="Google Shape;204;p2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05" name="Google Shape;205;p2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54349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1471613" y="2583042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2441438" y="1981795"/>
            <a:ext cx="346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13" name="Google Shape;213;p2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4" name="Google Shape;214;p2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1"/>
          <p:cNvSpPr txBox="1">
            <a:spLocks noGrp="1"/>
          </p:cNvSpPr>
          <p:nvPr>
            <p:ph type="title" idx="2" hasCustomPrompt="1"/>
          </p:nvPr>
        </p:nvSpPr>
        <p:spPr>
          <a:xfrm>
            <a:off x="950663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441438" y="2717100"/>
            <a:ext cx="3465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707381" y="1981800"/>
            <a:ext cx="38805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2" name="Google Shape;222;p2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3" name="Google Shape;223;p2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22"/>
          <p:cNvSpPr txBox="1">
            <a:spLocks noGrp="1"/>
          </p:cNvSpPr>
          <p:nvPr>
            <p:ph type="title" idx="2" hasCustomPrompt="1"/>
          </p:nvPr>
        </p:nvSpPr>
        <p:spPr>
          <a:xfrm>
            <a:off x="4946194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707381" y="2717101"/>
            <a:ext cx="38805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1471613" y="2639324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1" name="Google Shape;231;p2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2" name="Google Shape;232;p2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3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13350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471613" y="3374626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9" name="Google Shape;239;p2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0" name="Google Shape;240;p2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619775" y="1921050"/>
            <a:ext cx="3290400" cy="6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1"/>
          </p:nvPr>
        </p:nvSpPr>
        <p:spPr>
          <a:xfrm>
            <a:off x="540000" y="2664177"/>
            <a:ext cx="3449925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title" idx="2" hasCustomPrompt="1"/>
          </p:nvPr>
        </p:nvSpPr>
        <p:spPr>
          <a:xfrm>
            <a:off x="4602412" y="18729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48" name="Google Shape;248;p2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" name="Google Shape;249;p2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560963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560963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2594381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2594381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4627800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4627800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61" name="Google Shape;261;p2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62" name="Google Shape;262;p2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542925" y="3105007"/>
            <a:ext cx="2011725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2"/>
          </p:nvPr>
        </p:nvSpPr>
        <p:spPr>
          <a:xfrm>
            <a:off x="542925" y="2651633"/>
            <a:ext cx="201172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4303425" y="3105007"/>
            <a:ext cx="20016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4303425" y="2651633"/>
            <a:ext cx="20016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726038" y="1950082"/>
            <a:ext cx="259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" name="Google Shape;22;p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" name="Google Shape;23;p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44129" y="1834875"/>
            <a:ext cx="208507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26038" y="2685375"/>
            <a:ext cx="160155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1536750" y="596425"/>
            <a:ext cx="3784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03" name="Google Shape;303;p2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2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40000" y="550385"/>
            <a:ext cx="2180025" cy="194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10" name="Google Shape;310;p3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1" name="Google Shape;311;p3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45" name="Google Shape;345;p3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" name="Google Shape;346;p3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3"/>
          </p:nvPr>
        </p:nvSpPr>
        <p:spPr>
          <a:xfrm>
            <a:off x="632583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ubTitle" idx="4"/>
          </p:nvPr>
        </p:nvSpPr>
        <p:spPr>
          <a:xfrm>
            <a:off x="632583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7"/>
          </p:nvPr>
        </p:nvSpPr>
        <p:spPr>
          <a:xfrm>
            <a:off x="2582271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8"/>
          </p:nvPr>
        </p:nvSpPr>
        <p:spPr>
          <a:xfrm>
            <a:off x="2582271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4"/>
          </p:nvPr>
        </p:nvSpPr>
        <p:spPr>
          <a:xfrm>
            <a:off x="4531960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5"/>
          </p:nvPr>
        </p:nvSpPr>
        <p:spPr>
          <a:xfrm>
            <a:off x="4531960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8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64" name="Google Shape;364;p3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5" name="Google Shape;365;p3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1612766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2"/>
          </p:nvPr>
        </p:nvSpPr>
        <p:spPr>
          <a:xfrm>
            <a:off x="1612766" y="340857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3"/>
          </p:nvPr>
        </p:nvSpPr>
        <p:spPr>
          <a:xfrm>
            <a:off x="632585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4"/>
          </p:nvPr>
        </p:nvSpPr>
        <p:spPr>
          <a:xfrm>
            <a:off x="632585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5"/>
          </p:nvPr>
        </p:nvSpPr>
        <p:spPr>
          <a:xfrm>
            <a:off x="3562458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3562458" y="3411487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258227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258227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453196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3"/>
          </p:nvPr>
        </p:nvSpPr>
        <p:spPr>
          <a:xfrm>
            <a:off x="453196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81" name="Google Shape;381;p3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82" name="Google Shape;382;p3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3"/>
          </p:nvPr>
        </p:nvSpPr>
        <p:spPr>
          <a:xfrm>
            <a:off x="1607427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"/>
          </p:nvPr>
        </p:nvSpPr>
        <p:spPr>
          <a:xfrm>
            <a:off x="1612769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7"/>
          </p:nvPr>
        </p:nvSpPr>
        <p:spPr>
          <a:xfrm>
            <a:off x="3557115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8"/>
          </p:nvPr>
        </p:nvSpPr>
        <p:spPr>
          <a:xfrm>
            <a:off x="3562457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98" name="Google Shape;398;p3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9" name="Google Shape;399;p3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540008" y="1481561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540008" y="103395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3"/>
          </p:nvPr>
        </p:nvSpPr>
        <p:spPr>
          <a:xfrm>
            <a:off x="540002" y="2655132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539997" y="2210668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5"/>
          </p:nvPr>
        </p:nvSpPr>
        <p:spPr>
          <a:xfrm>
            <a:off x="540002" y="382337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6"/>
          </p:nvPr>
        </p:nvSpPr>
        <p:spPr>
          <a:xfrm>
            <a:off x="539997" y="337864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1" name="Google Shape;411;p3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2" name="Google Shape;412;p3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433463" y="1320750"/>
            <a:ext cx="5991075" cy="96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8" name="Google Shape;418;p3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9" name="Google Shape;419;p3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3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540000" y="1654350"/>
            <a:ext cx="2945475" cy="17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1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51" name="Google Shape;451;p4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52" name="Google Shape;452;p4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4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2" hasCustomPrompt="1"/>
          </p:nvPr>
        </p:nvSpPr>
        <p:spPr>
          <a:xfrm>
            <a:off x="677738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1"/>
          </p:nvPr>
        </p:nvSpPr>
        <p:spPr>
          <a:xfrm>
            <a:off x="677738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ubTitle" idx="3"/>
          </p:nvPr>
        </p:nvSpPr>
        <p:spPr>
          <a:xfrm>
            <a:off x="677738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" hasCustomPrompt="1"/>
          </p:nvPr>
        </p:nvSpPr>
        <p:spPr>
          <a:xfrm>
            <a:off x="2668050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41"/>
          <p:cNvSpPr txBox="1">
            <a:spLocks noGrp="1"/>
          </p:cNvSpPr>
          <p:nvPr>
            <p:ph type="subTitle" idx="5"/>
          </p:nvPr>
        </p:nvSpPr>
        <p:spPr>
          <a:xfrm>
            <a:off x="2668050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6"/>
          </p:nvPr>
        </p:nvSpPr>
        <p:spPr>
          <a:xfrm>
            <a:off x="2668050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7" hasCustomPrompt="1"/>
          </p:nvPr>
        </p:nvSpPr>
        <p:spPr>
          <a:xfrm>
            <a:off x="677738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8"/>
          </p:nvPr>
        </p:nvSpPr>
        <p:spPr>
          <a:xfrm>
            <a:off x="677738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9"/>
          </p:nvPr>
        </p:nvSpPr>
        <p:spPr>
          <a:xfrm>
            <a:off x="677738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13" hasCustomPrompt="1"/>
          </p:nvPr>
        </p:nvSpPr>
        <p:spPr>
          <a:xfrm>
            <a:off x="2668050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4"/>
          </p:nvPr>
        </p:nvSpPr>
        <p:spPr>
          <a:xfrm>
            <a:off x="2668050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5"/>
          </p:nvPr>
        </p:nvSpPr>
        <p:spPr>
          <a:xfrm>
            <a:off x="2668050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2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70" name="Google Shape;470;p4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1" name="Google Shape;471;p4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2" hasCustomPrompt="1"/>
          </p:nvPr>
        </p:nvSpPr>
        <p:spPr>
          <a:xfrm>
            <a:off x="615394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615394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3"/>
          </p:nvPr>
        </p:nvSpPr>
        <p:spPr>
          <a:xfrm>
            <a:off x="615394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 idx="4" hasCustomPrompt="1"/>
          </p:nvPr>
        </p:nvSpPr>
        <p:spPr>
          <a:xfrm>
            <a:off x="4491656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5"/>
          </p:nvPr>
        </p:nvSpPr>
        <p:spPr>
          <a:xfrm>
            <a:off x="4491656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6"/>
          </p:nvPr>
        </p:nvSpPr>
        <p:spPr>
          <a:xfrm>
            <a:off x="4491656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" name="Google Shape;49;p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" name="Google Shape;50;p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83" name="Google Shape;483;p4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84" name="Google Shape;484;p4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4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4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1520381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99719" y="3142375"/>
            <a:ext cx="17034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4515022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515022" y="3142375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5"/>
          </p:nvPr>
        </p:nvSpPr>
        <p:spPr>
          <a:xfrm>
            <a:off x="1510053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6"/>
          </p:nvPr>
        </p:nvSpPr>
        <p:spPr>
          <a:xfrm>
            <a:off x="1510053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7"/>
          </p:nvPr>
        </p:nvSpPr>
        <p:spPr>
          <a:xfrm>
            <a:off x="4515022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8"/>
          </p:nvPr>
        </p:nvSpPr>
        <p:spPr>
          <a:xfrm>
            <a:off x="4515022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8" name="Google Shape;498;p4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4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3485888" y="1751875"/>
            <a:ext cx="2613825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1"/>
          </p:nvPr>
        </p:nvSpPr>
        <p:spPr>
          <a:xfrm>
            <a:off x="3485888" y="2380625"/>
            <a:ext cx="2613825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06" name="Google Shape;506;p4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7" name="Google Shape;507;p4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815100" y="1751875"/>
            <a:ext cx="266445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1"/>
          </p:nvPr>
        </p:nvSpPr>
        <p:spPr>
          <a:xfrm>
            <a:off x="830469" y="2380625"/>
            <a:ext cx="2626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14" name="Google Shape;514;p4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15" name="Google Shape;515;p4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46"/>
          <p:cNvSpPr txBox="1">
            <a:spLocks noGrp="1"/>
          </p:cNvSpPr>
          <p:nvPr>
            <p:ph type="title" hasCustomPrompt="1"/>
          </p:nvPr>
        </p:nvSpPr>
        <p:spPr>
          <a:xfrm>
            <a:off x="718013" y="1666325"/>
            <a:ext cx="5422050" cy="133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1"/>
          </p:nvPr>
        </p:nvSpPr>
        <p:spPr>
          <a:xfrm>
            <a:off x="559988" y="3244075"/>
            <a:ext cx="57579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22" name="Google Shape;522;p4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23" name="Google Shape;523;p4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47"/>
          <p:cNvSpPr txBox="1">
            <a:spLocks noGrp="1"/>
          </p:cNvSpPr>
          <p:nvPr>
            <p:ph type="title" hasCustomPrompt="1"/>
          </p:nvPr>
        </p:nvSpPr>
        <p:spPr>
          <a:xfrm>
            <a:off x="540000" y="1513925"/>
            <a:ext cx="3378375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5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540000" y="3091675"/>
            <a:ext cx="33783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9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8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0" name="Google Shape;530;p4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1" name="Google Shape;531;p4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604079" y="1098637"/>
            <a:ext cx="2621700" cy="183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604079" y="3033863"/>
            <a:ext cx="26217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8" name="Google Shape;538;p4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9" name="Google Shape;539;p4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064363" y="2926650"/>
            <a:ext cx="4729275" cy="1011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1"/>
          </p:nvPr>
        </p:nvSpPr>
        <p:spPr>
          <a:xfrm>
            <a:off x="1064363" y="4034000"/>
            <a:ext cx="4729275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5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46" name="Google Shape;546;p5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7" name="Google Shape;547;p5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5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1"/>
          </p:nvPr>
        </p:nvSpPr>
        <p:spPr>
          <a:xfrm>
            <a:off x="540000" y="883872"/>
            <a:ext cx="5778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0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54" name="Google Shape;554;p5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55" name="Google Shape;555;p5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subTitle" idx="1"/>
          </p:nvPr>
        </p:nvSpPr>
        <p:spPr>
          <a:xfrm>
            <a:off x="560963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subTitle" idx="2"/>
          </p:nvPr>
        </p:nvSpPr>
        <p:spPr>
          <a:xfrm>
            <a:off x="560963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3"/>
          </p:nvPr>
        </p:nvSpPr>
        <p:spPr>
          <a:xfrm>
            <a:off x="2594381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4"/>
          </p:nvPr>
        </p:nvSpPr>
        <p:spPr>
          <a:xfrm>
            <a:off x="2594381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5"/>
          </p:nvPr>
        </p:nvSpPr>
        <p:spPr>
          <a:xfrm>
            <a:off x="4627800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1"/>
          <p:cNvSpPr txBox="1">
            <a:spLocks noGrp="1"/>
          </p:cNvSpPr>
          <p:nvPr>
            <p:ph type="subTitle" idx="6"/>
          </p:nvPr>
        </p:nvSpPr>
        <p:spPr>
          <a:xfrm>
            <a:off x="4627800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77" name="Google Shape;577;p5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8" name="Google Shape;578;p5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5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5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6" name="Google Shape;56;p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" name="Google Shape;57;p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554194" y="1809800"/>
            <a:ext cx="2455875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1pPr>
            <a:lvl2pPr marL="685800" lvl="1" indent="-238125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2pPr>
            <a:lvl3pPr marL="1028700" lvl="2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3pPr>
            <a:lvl4pPr marL="1371600" lvl="3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4pPr>
            <a:lvl5pPr marL="1714500" lvl="4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5pPr>
            <a:lvl6pPr marL="2057400" lvl="5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6pPr>
            <a:lvl7pPr marL="2400300" lvl="6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7pPr>
            <a:lvl8pPr marL="2743200" lvl="7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8pPr>
            <a:lvl9pPr marL="3086100" lvl="8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83" name="Google Shape;583;p5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84" name="Google Shape;584;p5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5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54"/>
          <p:cNvSpPr/>
          <p:nvPr/>
        </p:nvSpPr>
        <p:spPr>
          <a:xfrm>
            <a:off x="2000250" y="1052550"/>
            <a:ext cx="2857500" cy="303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5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0" name="Google Shape;590;p5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1" name="Google Shape;591;p5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6" name="Google Shape;596;p5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7" name="Google Shape;597;p5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5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89" name="Google Shape;89;p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429000" y="1266939"/>
            <a:ext cx="285705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3429000" y="2803600"/>
            <a:ext cx="2105775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13" name="Google Shape;113;p1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4" name="Google Shape;114;p1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5400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1672913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1672913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35553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4718925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4718925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5400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1672913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1672913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553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4718925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4718925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32" name="Google Shape;132;p1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33" name="Google Shape;133;p1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867789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541089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541089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867789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541089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541089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2828025" y="11246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2501325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2501325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2828025" y="28435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2501325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2501325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4788261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4461561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4461561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788261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4461561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4461561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57" name="Google Shape;157;p1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58" name="Google Shape;158;p1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821225" y="2840125"/>
            <a:ext cx="3215475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1821225" y="3759922"/>
            <a:ext cx="3215475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65" name="Google Shape;165;p1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" name="Google Shape;166;p1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2684537" y="1959537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2"/>
          </p:nvPr>
        </p:nvSpPr>
        <p:spPr>
          <a:xfrm>
            <a:off x="2684537" y="1513862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87214" y="195932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4"/>
          </p:nvPr>
        </p:nvSpPr>
        <p:spPr>
          <a:xfrm>
            <a:off x="4587210" y="1513649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2684537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6"/>
          </p:nvPr>
        </p:nvSpPr>
        <p:spPr>
          <a:xfrm>
            <a:off x="2684537" y="32452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7"/>
          </p:nvPr>
        </p:nvSpPr>
        <p:spPr>
          <a:xfrm>
            <a:off x="4587214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8"/>
          </p:nvPr>
        </p:nvSpPr>
        <p:spPr>
          <a:xfrm>
            <a:off x="4587210" y="32500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342175"/>
            <a:ext cx="57780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5" r:id="rId20"/>
    <p:sldLayoutId id="2147483676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9" r:id="rId39"/>
    <p:sldLayoutId id="2147483700" r:id="rId40"/>
    <p:sldLayoutId id="2147483701" r:id="rId41"/>
    <p:sldLayoutId id="2147483702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13" Target="../media/image25.jpeg" Type="http://schemas.openxmlformats.org/officeDocument/2006/relationships/image"/><Relationship Id="rId3" Target="../media/image15.png" Type="http://schemas.openxmlformats.org/officeDocument/2006/relationships/image"/><Relationship Id="rId7" Target="../media/image19.jpg" Type="http://schemas.openxmlformats.org/officeDocument/2006/relationships/image"/><Relationship Id="rId12" Target="../media/image24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8.png" Type="http://schemas.openxmlformats.org/officeDocument/2006/relationships/image"/><Relationship Id="rId11" Target="../media/image23.png" Type="http://schemas.openxmlformats.org/officeDocument/2006/relationships/image"/><Relationship Id="rId5" Target="../media/image17.png" Type="http://schemas.openxmlformats.org/officeDocument/2006/relationships/image"/><Relationship Id="rId15" Target="../media/image27.png" Type="http://schemas.openxmlformats.org/officeDocument/2006/relationships/image"/><Relationship Id="rId10" Target="../media/image22.png" Type="http://schemas.openxmlformats.org/officeDocument/2006/relationships/image"/><Relationship Id="rId4" Target="../media/image16.png" Type="http://schemas.openxmlformats.org/officeDocument/2006/relationships/image"/><Relationship Id="rId9" Target="../media/image21.png" Type="http://schemas.openxmlformats.org/officeDocument/2006/relationships/image"/><Relationship Id="rId14" Target="../media/image26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13" Target="../media/image25.jpeg" Type="http://schemas.openxmlformats.org/officeDocument/2006/relationships/image"/><Relationship Id="rId3" Target="../media/image15.png" Type="http://schemas.openxmlformats.org/officeDocument/2006/relationships/image"/><Relationship Id="rId7" Target="../media/image19.jpg" Type="http://schemas.openxmlformats.org/officeDocument/2006/relationships/image"/><Relationship Id="rId12" Target="../media/image24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8.png" Type="http://schemas.openxmlformats.org/officeDocument/2006/relationships/image"/><Relationship Id="rId11" Target="../media/image23.png" Type="http://schemas.openxmlformats.org/officeDocument/2006/relationships/image"/><Relationship Id="rId5" Target="../media/image17.png" Type="http://schemas.openxmlformats.org/officeDocument/2006/relationships/image"/><Relationship Id="rId15" Target="../media/image27.png" Type="http://schemas.openxmlformats.org/officeDocument/2006/relationships/image"/><Relationship Id="rId10" Target="../media/image22.png" Type="http://schemas.openxmlformats.org/officeDocument/2006/relationships/image"/><Relationship Id="rId4" Target="../media/image16.png" Type="http://schemas.openxmlformats.org/officeDocument/2006/relationships/image"/><Relationship Id="rId9" Target="../media/image21.png" Type="http://schemas.openxmlformats.org/officeDocument/2006/relationships/image"/><Relationship Id="rId14" Target="../media/image26.png" Type="http://schemas.openxmlformats.org/officeDocument/2006/relationships/image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29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29.pn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4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4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1.xml" Type="http://schemas.openxmlformats.org/officeDocument/2006/relationships/slideLayout"/><Relationship Id="rId5" Target="../media/image33.png" Type="http://schemas.openxmlformats.org/officeDocument/2006/relationships/image"/><Relationship Id="rId4" Target="../media/image41.jpeg" Type="http://schemas.openxmlformats.org/officeDocument/2006/relationships/image"/></Relationships>
</file>

<file path=ppt/slides/_rels/slide33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.xml" Type="http://schemas.openxmlformats.org/officeDocument/2006/relationships/slideLayout"/><Relationship Id="rId5" Target="../media/image33.png" Type="http://schemas.openxmlformats.org/officeDocument/2006/relationships/image"/><Relationship Id="rId4" Target="../media/image41.jpe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3AB4412-2C74-CD21-F8E4-D6C7CF43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9" y="412804"/>
            <a:ext cx="5798917" cy="3438613"/>
          </a:xfrm>
          <a:prstGeom prst="rect">
            <a:avLst/>
          </a:prstGeom>
        </p:spPr>
      </p:pic>
      <p:pic>
        <p:nvPicPr>
          <p:cNvPr id="8" name="Imagem 7" descr="Rosquinha de chocolate&#10;&#10;Descrição gerada automaticamente com confiança baixa">
            <a:extLst>
              <a:ext uri="{FF2B5EF4-FFF2-40B4-BE49-F238E27FC236}">
                <a16:creationId xmlns:a16="http://schemas.microsoft.com/office/drawing/2014/main" id="{B1D31246-E854-D17B-F799-215BB768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32111"/>
            <a:ext cx="6858000" cy="3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F2CE-D1E4-E16E-6806-F181621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SOBRE </a:t>
            </a:r>
            <a:r>
              <a:rPr lang="pt-BR" dirty="0">
                <a:solidFill>
                  <a:schemeClr val="tx2"/>
                </a:solidFill>
              </a:rPr>
              <a:t>O PRODUTO</a:t>
            </a:r>
          </a:p>
        </p:txBody>
      </p:sp>
      <p:cxnSp>
        <p:nvCxnSpPr>
          <p:cNvPr id="3" name="Google Shape;1172;p75">
            <a:extLst>
              <a:ext uri="{FF2B5EF4-FFF2-40B4-BE49-F238E27FC236}">
                <a16:creationId xmlns:a16="http://schemas.microsoft.com/office/drawing/2014/main" id="{77C30B3D-60E5-658A-A3C3-028A7880DD74}"/>
              </a:ext>
            </a:extLst>
          </p:cNvPr>
          <p:cNvCxnSpPr>
            <a:cxnSpLocks/>
          </p:cNvCxnSpPr>
          <p:nvPr/>
        </p:nvCxnSpPr>
        <p:spPr>
          <a:xfrm>
            <a:off x="2621428" y="910377"/>
            <a:ext cx="21647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84E520-52C4-8B1C-976E-C746016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895092"/>
            <a:ext cx="1938532" cy="1353315"/>
          </a:xfrm>
          <a:prstGeom prst="rect">
            <a:avLst/>
          </a:prstGeom>
        </p:spPr>
      </p:pic>
      <p:sp>
        <p:nvSpPr>
          <p:cNvPr id="8" name="Google Shape;1199;p78">
            <a:extLst>
              <a:ext uri="{FF2B5EF4-FFF2-40B4-BE49-F238E27FC236}">
                <a16:creationId xmlns:a16="http://schemas.microsoft.com/office/drawing/2014/main" id="{5D132D03-2A6A-5248-E24A-EE687991A87F}"/>
              </a:ext>
            </a:extLst>
          </p:cNvPr>
          <p:cNvSpPr txBox="1">
            <a:spLocks/>
          </p:cNvSpPr>
          <p:nvPr/>
        </p:nvSpPr>
        <p:spPr>
          <a:xfrm>
            <a:off x="4010783" y="1588642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9" name="Google Shape;1198;p78">
            <a:extLst>
              <a:ext uri="{FF2B5EF4-FFF2-40B4-BE49-F238E27FC236}">
                <a16:creationId xmlns:a16="http://schemas.microsoft.com/office/drawing/2014/main" id="{A6A9ED29-BCBC-2876-5469-0DE8DF2B9D87}"/>
              </a:ext>
            </a:extLst>
          </p:cNvPr>
          <p:cNvSpPr txBox="1">
            <a:spLocks/>
          </p:cNvSpPr>
          <p:nvPr/>
        </p:nvSpPr>
        <p:spPr>
          <a:xfrm>
            <a:off x="425144" y="2256719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15 cm de comprimento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10 cm de largura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5 cm de profundidade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900 gramas</a:t>
            </a:r>
          </a:p>
        </p:txBody>
      </p:sp>
      <p:sp>
        <p:nvSpPr>
          <p:cNvPr id="35" name="Google Shape;1198;p78">
            <a:extLst>
              <a:ext uri="{FF2B5EF4-FFF2-40B4-BE49-F238E27FC236}">
                <a16:creationId xmlns:a16="http://schemas.microsoft.com/office/drawing/2014/main" id="{9F3D3D26-1C40-5A14-83AC-18B36CD57E23}"/>
              </a:ext>
            </a:extLst>
          </p:cNvPr>
          <p:cNvSpPr txBox="1">
            <a:spLocks/>
          </p:cNvSpPr>
          <p:nvPr/>
        </p:nvSpPr>
        <p:spPr>
          <a:xfrm>
            <a:off x="4179392" y="2250984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Análise de temperatura e umidade do ambiente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Armazena dados via tecnologia 4G</a:t>
            </a:r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BF232DD2-405E-7CC0-3F0E-54F5BF86CCD7}"/>
              </a:ext>
            </a:extLst>
          </p:cNvPr>
          <p:cNvCxnSpPr>
            <a:cxnSpLocks/>
          </p:cNvCxnSpPr>
          <p:nvPr/>
        </p:nvCxnSpPr>
        <p:spPr>
          <a:xfrm flipV="1">
            <a:off x="748035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410;p91">
            <a:extLst>
              <a:ext uri="{FF2B5EF4-FFF2-40B4-BE49-F238E27FC236}">
                <a16:creationId xmlns:a16="http://schemas.microsoft.com/office/drawing/2014/main" id="{09B09DDA-23F7-F5D6-C826-3C51DD70603A}"/>
              </a:ext>
            </a:extLst>
          </p:cNvPr>
          <p:cNvCxnSpPr>
            <a:cxnSpLocks/>
          </p:cNvCxnSpPr>
          <p:nvPr/>
        </p:nvCxnSpPr>
        <p:spPr>
          <a:xfrm flipH="1" flipV="1">
            <a:off x="4179392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199;p78">
            <a:extLst>
              <a:ext uri="{FF2B5EF4-FFF2-40B4-BE49-F238E27FC236}">
                <a16:creationId xmlns:a16="http://schemas.microsoft.com/office/drawing/2014/main" id="{F0929EDF-A2AB-7E79-A6EB-CC2F155CF677}"/>
              </a:ext>
            </a:extLst>
          </p:cNvPr>
          <p:cNvSpPr txBox="1">
            <a:spLocks/>
          </p:cNvSpPr>
          <p:nvPr/>
        </p:nvSpPr>
        <p:spPr>
          <a:xfrm>
            <a:off x="314211" y="1555301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Especificações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8E239F78-05AA-F4CC-11A9-0E88F018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742" y="3305976"/>
            <a:ext cx="1694768" cy="1309835"/>
          </a:xfrm>
          <a:prstGeom prst="rect">
            <a:avLst/>
          </a:prstGeom>
        </p:spPr>
      </p:pic>
      <p:pic>
        <p:nvPicPr>
          <p:cNvPr id="68" name="Imagem 67" descr="Logotipo&#10;&#10;Descrição gerada automaticamente">
            <a:extLst>
              <a:ext uri="{FF2B5EF4-FFF2-40B4-BE49-F238E27FC236}">
                <a16:creationId xmlns:a16="http://schemas.microsoft.com/office/drawing/2014/main" id="{D3FCDE52-D78E-BDF5-DAFC-FF50EE91E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6" y="4348976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5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DE ARQUITETURA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VISÃO DE NEGÓCIO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  <a:p>
            <a:pPr marL="0" indent="0"/>
            <a:endParaRPr lang="pt-BR" dirty="0"/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Equipe especializada treina funcionários para utilizar o website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623906" y="704977"/>
            <a:ext cx="1897600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lucros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55939" y="3234829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/>
              <a:t>Análise </a:t>
            </a:r>
            <a:endParaRPr lang="pt-BR" dirty="0"/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5736328" y="1039931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800992" y="1052365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  <p:sp>
        <p:nvSpPr>
          <p:cNvPr id="3" name="Google Shape;1199;p78">
            <a:extLst>
              <a:ext uri="{FF2B5EF4-FFF2-40B4-BE49-F238E27FC236}">
                <a16:creationId xmlns:a16="http://schemas.microsoft.com/office/drawing/2014/main" id="{B74230D9-EA0F-B0F6-C4D4-398AC95D5CC0}"/>
              </a:ext>
            </a:extLst>
          </p:cNvPr>
          <p:cNvSpPr txBox="1">
            <a:spLocks/>
          </p:cNvSpPr>
          <p:nvPr/>
        </p:nvSpPr>
        <p:spPr>
          <a:xfrm>
            <a:off x="-2441632" y="718525"/>
            <a:ext cx="206445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4" name="Google Shape;1198;p78">
            <a:extLst>
              <a:ext uri="{FF2B5EF4-FFF2-40B4-BE49-F238E27FC236}">
                <a16:creationId xmlns:a16="http://schemas.microsoft.com/office/drawing/2014/main" id="{E6238C65-FC39-B7B9-98E6-25DE8C337995}"/>
              </a:ext>
            </a:extLst>
          </p:cNvPr>
          <p:cNvSpPr txBox="1">
            <a:spLocks/>
          </p:cNvSpPr>
          <p:nvPr/>
        </p:nvSpPr>
        <p:spPr>
          <a:xfrm>
            <a:off x="-2382073" y="109251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Responsável técnico é enviado para realizar treinamento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 animBg="1"/>
      <p:bldP spid="1195" grpId="0"/>
      <p:bldP spid="1198" grpId="0" build="p"/>
      <p:bldP spid="1199" grpId="0" build="p"/>
      <p:bldP spid="2" grpId="0" animBg="1"/>
      <p:bldP spid="9" grpId="0" animBg="1"/>
      <p:bldP spid="10" grpId="0"/>
      <p:bldP spid="11" grpId="0"/>
      <p:bldP spid="19" grpId="0" animBg="1"/>
      <p:bldP spid="20" grpId="0"/>
      <p:bldP spid="21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 animBg="1"/>
      <p:bldP spid="43" grpId="0"/>
      <p:bldP spid="44" grpId="0"/>
      <p:bldP spid="1178" grpId="0" animBg="1"/>
      <p:bldP spid="1179" grpId="0" animBg="1"/>
      <p:bldP spid="1180" grpId="0" animBg="1"/>
      <p:bldP spid="1181" grpId="0" animBg="1"/>
      <p:bldP spid="1186" grpId="0" animBg="1"/>
      <p:bldP spid="1187" grpId="0"/>
      <p:bldP spid="1188" grpId="0"/>
      <p:bldP spid="1189" grpId="0"/>
      <p:bldP spid="1190" grpId="0"/>
      <p:bldP spid="1191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073" y="1249320"/>
            <a:ext cx="4775850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BACKLOG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do projeto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921397" y="2248609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43;p88">
            <a:extLst>
              <a:ext uri="{FF2B5EF4-FFF2-40B4-BE49-F238E27FC236}">
                <a16:creationId xmlns:a16="http://schemas.microsoft.com/office/drawing/2014/main" id="{6E7C61A9-B51A-DD1C-48C2-1A619A92E289}"/>
              </a:ext>
            </a:extLst>
          </p:cNvPr>
          <p:cNvSpPr txBox="1">
            <a:spLocks/>
          </p:cNvSpPr>
          <p:nvPr/>
        </p:nvSpPr>
        <p:spPr>
          <a:xfrm>
            <a:off x="2157635" y="3287209"/>
            <a:ext cx="2542725" cy="244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 PLANILHA DE RISCOS 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90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039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3937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  <p:bldP spid="610" grpId="0" uiExpand="1" build="p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3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1747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r>
              <a:rPr dirty="0" lang="en"/>
              <a:t>NOSSO </a:t>
            </a:r>
            <a:r>
              <a:rPr dirty="0" lang="en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idx="1" type="body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pPr indent="0" marL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dirty="0" err="1" lang="en-US" sz="1000"/>
              <a:t>Através</a:t>
            </a:r>
            <a:r>
              <a:rPr dirty="0" lang="en-US" sz="1000"/>
              <a:t> do </a:t>
            </a:r>
            <a:r>
              <a:rPr dirty="0" err="1" lang="en-US" sz="1000"/>
              <a:t>nosso</a:t>
            </a:r>
            <a:r>
              <a:rPr dirty="0" lang="en-US" sz="1000"/>
              <a:t> </a:t>
            </a:r>
            <a:r>
              <a:rPr b="1" dirty="0" lang="en-US" sz="1000"/>
              <a:t>Website</a:t>
            </a:r>
            <a:r>
              <a:rPr dirty="0" lang="en-US" sz="1000"/>
              <a:t> </a:t>
            </a:r>
            <a:r>
              <a:rPr dirty="0" err="1" lang="en-US" sz="1000"/>
              <a:t>você</a:t>
            </a:r>
            <a:r>
              <a:rPr dirty="0" lang="en-US" sz="1000"/>
              <a:t> </a:t>
            </a:r>
            <a:r>
              <a:rPr b="1" dirty="0" err="1" lang="en-US" sz="1000"/>
              <a:t>cliente</a:t>
            </a:r>
            <a:r>
              <a:rPr dirty="0" lang="en-US" sz="1000"/>
              <a:t> </a:t>
            </a:r>
            <a:r>
              <a:rPr dirty="0" err="1" lang="en-US" sz="1000"/>
              <a:t>pode</a:t>
            </a:r>
            <a:r>
              <a:rPr dirty="0" lang="en-US" sz="1000"/>
              <a:t> </a:t>
            </a:r>
            <a:r>
              <a:rPr dirty="0" err="1" lang="en-US" sz="1000"/>
              <a:t>ter</a:t>
            </a:r>
            <a:r>
              <a:rPr dirty="0" lang="en-US" sz="1000"/>
              <a:t> </a:t>
            </a:r>
            <a:r>
              <a:rPr dirty="0" err="1" lang="en-US" sz="1000"/>
              <a:t>acesso</a:t>
            </a:r>
            <a:r>
              <a:rPr dirty="0" lang="en-US" sz="1000"/>
              <a:t> </a:t>
            </a:r>
            <a:r>
              <a:rPr dirty="0" err="1" lang="en-US" sz="1000"/>
              <a:t>ao</a:t>
            </a:r>
            <a:r>
              <a:rPr b="1" dirty="0" lang="en-US" sz="1000"/>
              <a:t> Dashboard</a:t>
            </a:r>
            <a:r>
              <a:rPr dirty="0" lang="en-US" sz="1000"/>
              <a:t> </a:t>
            </a:r>
            <a:r>
              <a:rPr dirty="0" err="1" lang="en-US" sz="1000"/>
              <a:t>completo</a:t>
            </a:r>
            <a:r>
              <a:rPr dirty="0" lang="en-US" sz="1000"/>
              <a:t> e </a:t>
            </a:r>
            <a:r>
              <a:rPr dirty="0" err="1" lang="en-US" sz="1000"/>
              <a:t>dinâmico</a:t>
            </a:r>
            <a:r>
              <a:rPr dirty="0" lang="en-US" sz="1000"/>
              <a:t> que </a:t>
            </a:r>
            <a:r>
              <a:rPr dirty="0" err="1" lang="en-US" sz="1000"/>
              <a:t>irá</a:t>
            </a:r>
            <a:r>
              <a:rPr dirty="0" lang="en-US" sz="1000"/>
              <a:t> </a:t>
            </a:r>
            <a:r>
              <a:rPr dirty="0" err="1" lang="en-US" sz="1000"/>
              <a:t>auxuliar</a:t>
            </a:r>
            <a:r>
              <a:rPr dirty="0" lang="en-US" sz="1000"/>
              <a:t> em </a:t>
            </a:r>
            <a:r>
              <a:rPr b="1" dirty="0" err="1" lang="en-US" sz="1000"/>
              <a:t>seu</a:t>
            </a:r>
            <a:r>
              <a:rPr b="1" dirty="0" lang="en-US" sz="1000"/>
              <a:t> </a:t>
            </a:r>
            <a:r>
              <a:rPr b="1" dirty="0" err="1" lang="en-US" sz="1000"/>
              <a:t>negócio</a:t>
            </a:r>
            <a:endParaRPr b="1" dirty="0" lang="en-US" sz="1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descr="Frutas em cima&#10;&#10;Descrição gerada automaticamente" id="7" name="Imagem 6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descr="Frutas em cima&#10;&#10;Descrição gerada automaticamente" id="9" name="Imagem 8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 p14:dur="700" spd="med">
        <p:fade/>
      </p:transition>
    </mc:Choice>
    <mc:Fallback xmlns="">
      <p:transition advTm="0"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2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504"/>
    </p:bldLst>
  </p:timing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r>
              <a:rPr dirty="0" lang="en"/>
              <a:t>NOSSO </a:t>
            </a:r>
            <a:r>
              <a:rPr dirty="0" lang="en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idx="1" type="body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pPr indent="0" marL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dirty="0" err="1" lang="en-US" sz="1000"/>
              <a:t>Através</a:t>
            </a:r>
            <a:r>
              <a:rPr dirty="0" lang="en-US" sz="1000"/>
              <a:t> do </a:t>
            </a:r>
            <a:r>
              <a:rPr dirty="0" err="1" lang="en-US" sz="1000"/>
              <a:t>nosso</a:t>
            </a:r>
            <a:r>
              <a:rPr dirty="0" lang="en-US" sz="1000"/>
              <a:t> </a:t>
            </a:r>
            <a:r>
              <a:rPr b="1" dirty="0" lang="en-US" sz="1000"/>
              <a:t>Website</a:t>
            </a:r>
            <a:r>
              <a:rPr dirty="0" lang="en-US" sz="1000"/>
              <a:t> </a:t>
            </a:r>
            <a:r>
              <a:rPr dirty="0" err="1" lang="en-US" sz="1000"/>
              <a:t>você</a:t>
            </a:r>
            <a:r>
              <a:rPr dirty="0" lang="en-US" sz="1000"/>
              <a:t> </a:t>
            </a:r>
            <a:r>
              <a:rPr b="1" dirty="0" err="1" lang="en-US" sz="1000"/>
              <a:t>cliente</a:t>
            </a:r>
            <a:r>
              <a:rPr dirty="0" lang="en-US" sz="1000"/>
              <a:t> </a:t>
            </a:r>
            <a:r>
              <a:rPr dirty="0" err="1" lang="en-US" sz="1000"/>
              <a:t>pode</a:t>
            </a:r>
            <a:r>
              <a:rPr dirty="0" lang="en-US" sz="1000"/>
              <a:t> </a:t>
            </a:r>
            <a:r>
              <a:rPr dirty="0" err="1" lang="en-US" sz="1000"/>
              <a:t>ter</a:t>
            </a:r>
            <a:r>
              <a:rPr dirty="0" lang="en-US" sz="1000"/>
              <a:t> </a:t>
            </a:r>
            <a:r>
              <a:rPr dirty="0" err="1" lang="en-US" sz="1000"/>
              <a:t>acesso</a:t>
            </a:r>
            <a:r>
              <a:rPr dirty="0" lang="en-US" sz="1000"/>
              <a:t> </a:t>
            </a:r>
            <a:r>
              <a:rPr dirty="0" err="1" lang="en-US" sz="1000"/>
              <a:t>ao</a:t>
            </a:r>
            <a:r>
              <a:rPr b="1" dirty="0" lang="en-US" sz="1000"/>
              <a:t> Dashboard</a:t>
            </a:r>
            <a:r>
              <a:rPr dirty="0" lang="en-US" sz="1000"/>
              <a:t> </a:t>
            </a:r>
            <a:r>
              <a:rPr dirty="0" err="1" lang="en-US" sz="1000"/>
              <a:t>completo</a:t>
            </a:r>
            <a:r>
              <a:rPr dirty="0" lang="en-US" sz="1000"/>
              <a:t> e </a:t>
            </a:r>
            <a:r>
              <a:rPr dirty="0" err="1" lang="en-US" sz="1000"/>
              <a:t>dinâmico</a:t>
            </a:r>
            <a:r>
              <a:rPr dirty="0" lang="en-US" sz="1000"/>
              <a:t> que </a:t>
            </a:r>
            <a:r>
              <a:rPr dirty="0" err="1" lang="en-US" sz="1000"/>
              <a:t>irá</a:t>
            </a:r>
            <a:r>
              <a:rPr dirty="0" lang="en-US" sz="1000"/>
              <a:t> </a:t>
            </a:r>
            <a:r>
              <a:rPr dirty="0" err="1" lang="en-US" sz="1000"/>
              <a:t>auxuliar</a:t>
            </a:r>
            <a:r>
              <a:rPr dirty="0" lang="en-US" sz="1000"/>
              <a:t> </a:t>
            </a:r>
            <a:r>
              <a:rPr dirty="0" err="1" lang="en-US" sz="1000"/>
              <a:t>em</a:t>
            </a:r>
            <a:r>
              <a:rPr dirty="0" lang="en-US" sz="1000"/>
              <a:t> </a:t>
            </a:r>
            <a:r>
              <a:rPr b="1" dirty="0" err="1" lang="en-US" sz="1000"/>
              <a:t>seu</a:t>
            </a:r>
            <a:r>
              <a:rPr b="1" dirty="0" lang="en-US" sz="1000"/>
              <a:t> </a:t>
            </a:r>
            <a:r>
              <a:rPr b="1" dirty="0" err="1" lang="en-US" sz="1000"/>
              <a:t>negócio</a:t>
            </a:r>
            <a:endParaRPr b="1" dirty="0" lang="en-US" sz="1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descr="Frutas em cima&#10;&#10;Descrição gerada automaticamente" id="7" name="Imagem 6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descr="Frutas em cima&#10;&#10;Descrição gerada automaticamente" id="9" name="Imagem 8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452357" y="1288575"/>
            <a:ext cx="6040096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MODELAGEM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LÓGICA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734992" y="2286006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685D7492-459D-A82E-589B-7923BA4D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20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EB7BC9AD-16ED-CEF4-EE3B-897EC8B9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1437"/>
            <a:ext cx="6629400" cy="5000625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B3073F53-858B-A3B5-36F2-C0E48F5F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37" y="1280891"/>
            <a:ext cx="1630891" cy="912411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CF001B8A-1E58-70A0-3ABD-86C02795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82" y="71437"/>
            <a:ext cx="1812200" cy="9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9" name="Imagem 8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5" l="107" r="39" t="84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pt-BR"/>
              <a:t>ALGUMA </a:t>
            </a:r>
            <a:r>
              <a:rPr dirty="0" lang="pt-BR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dirty="0" lang="pt-BR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dirty="0" lang="pt-BR" sz="3200"/>
              <a:t>OBRIGADO</a:t>
            </a:r>
          </a:p>
        </p:txBody>
      </p:sp>
      <p:pic>
        <p:nvPicPr>
          <p:cNvPr descr="Frutas em cima&#10;&#10;Descrição gerada automaticamente" id="23" name="Imagem 22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 p14:dur="700" spd="med">
        <p:fade/>
      </p:transition>
    </mc:Choice>
    <mc:Fallback xmlns="">
      <p:transition advTm="0"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1"/>
      <p:bldP grpId="0" spid="12"/>
    </p:bldLst>
  </p:timing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9" name="Imagem 8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5" l="107" r="39" t="84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pt-BR"/>
              <a:t>ALGUMA </a:t>
            </a:r>
            <a:r>
              <a:rPr dirty="0" lang="pt-BR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dirty="0" lang="pt-BR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dirty="0" lang="pt-BR" sz="3200"/>
              <a:t>OBRIGADO</a:t>
            </a:r>
          </a:p>
        </p:txBody>
      </p:sp>
      <p:pic>
        <p:nvPicPr>
          <p:cNvPr descr="Frutas em cima&#10;&#10;Descrição gerada automaticamente" id="23" name="Imagem 22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Ausência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03370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  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animBg="1"/>
      <p:bldP spid="771" grpId="0" animBg="1"/>
      <p:bldP spid="772" grpId="0" animBg="1"/>
      <p:bldP spid="773" grpId="0"/>
      <p:bldP spid="1137" grpId="0" build="p"/>
      <p:bldP spid="1138" grpId="0" build="p"/>
      <p:bldP spid="1139" grpId="0" uiExpand="1" build="p"/>
      <p:bldP spid="1140" grpId="0" build="p"/>
      <p:bldP spid="1141" grpId="0" build="p"/>
      <p:bldP spid="1142" grpId="0" build="p"/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3" grpId="0"/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</a:t>
            </a: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ê</a:t>
            </a: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18134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3BD1DD5-CA0D-12AC-3A1A-BA9E9114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18" y="439838"/>
            <a:ext cx="4792398" cy="3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3BD1DD5-CA0D-12AC-3A1A-BA9E9114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18" y="439838"/>
            <a:ext cx="4792398" cy="3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8635"/>
      </p:ext>
    </p:extLst>
  </p:cSld>
  <p:clrMapOvr>
    <a:masterClrMapping/>
  </p:clrMapOvr>
</p:sld>
</file>

<file path=ppt/theme/theme1.xml><?xml version="1.0" encoding="utf-8"?>
<a:theme xmlns:a="http://schemas.openxmlformats.org/drawingml/2006/main" name="Popic Café Company Profile by Slidesgo">
  <a:themeElements>
    <a:clrScheme name="Simple Light">
      <a:dk1>
        <a:srgbClr val="823E43"/>
      </a:dk1>
      <a:lt1>
        <a:srgbClr val="F9F0E8"/>
      </a:lt1>
      <a:dk2>
        <a:srgbClr val="2F1425"/>
      </a:dk2>
      <a:lt2>
        <a:srgbClr val="823E43"/>
      </a:lt2>
      <a:accent1>
        <a:srgbClr val="F9F0E8"/>
      </a:accent1>
      <a:accent2>
        <a:srgbClr val="2F1425"/>
      </a:accent2>
      <a:accent3>
        <a:srgbClr val="823E43"/>
      </a:accent3>
      <a:accent4>
        <a:srgbClr val="F9F0E8"/>
      </a:accent4>
      <a:accent5>
        <a:srgbClr val="2F1425"/>
      </a:accent5>
      <a:accent6>
        <a:srgbClr val="823E43"/>
      </a:accent6>
      <a:hlink>
        <a:srgbClr val="2F1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373</Words>
  <Application>Microsoft Office PowerPoint</Application>
  <PresentationFormat>Personalizar</PresentationFormat>
  <Paragraphs>120</Paragraphs>
  <Slides>33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Roboto Condensed Light</vt:lpstr>
      <vt:lpstr>Lexend Exa</vt:lpstr>
      <vt:lpstr>Red Hat Text</vt:lpstr>
      <vt:lpstr>Arial</vt:lpstr>
      <vt:lpstr>Popic Café Company Profile by Slidesgo</vt:lpstr>
      <vt:lpstr>Apresentação do PowerPoint</vt:lpstr>
      <vt:lpstr>INTEGRANTES</vt:lpstr>
      <vt:lpstr>INTEGRANTES</vt:lpstr>
      <vt:lpstr>Contexto do Negócio</vt:lpstr>
      <vt:lpstr>Contexto do Negócio</vt:lpstr>
      <vt:lpstr>PROBLEMÁTICAS  NO NEGÓCIO</vt:lpstr>
      <vt:lpstr>PROBLEMÁTICAS  NO NEGÓCIO</vt:lpstr>
      <vt:lpstr>Apresentação do PowerPoint</vt:lpstr>
      <vt:lpstr>Apresentação do PowerPoint</vt:lpstr>
      <vt:lpstr>SOBRE O PRODUTO</vt:lpstr>
      <vt:lpstr>Apresentação do PowerPoint</vt:lpstr>
      <vt:lpstr>Apresentação do PowerPoint</vt:lpstr>
      <vt:lpstr>Apresentação do PowerPoint</vt:lpstr>
      <vt:lpstr>Apresentação do PowerPoint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Planilha de riscos</vt:lpstr>
      <vt:lpstr>NOSSO WEBSITE</vt:lpstr>
      <vt:lpstr>NOSSO WEBSITE</vt:lpstr>
      <vt:lpstr>Analytics  Métricas do projeto</vt:lpstr>
      <vt:lpstr>Analytics  Métricas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saori</dc:creator>
  <cp:lastModifiedBy>ISABELA SAORI NAKANO .</cp:lastModifiedBy>
  <cp:revision>10</cp:revision>
  <dcterms:modified xsi:type="dcterms:W3CDTF">2022-10-23T11:01:28Z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3123760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