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A9112-931E-48D5-B1F4-82C1ABE8CD24}" type="datetimeFigureOut">
              <a:rPr lang="es-AR" smtClean="0"/>
              <a:t>28/5/2022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701A1-5F94-4174-AD66-561643BFB80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478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Pagina Home con los </a:t>
            </a:r>
            <a:r>
              <a:rPr lang="es-AR" dirty="0" err="1"/>
              <a:t>menues</a:t>
            </a:r>
            <a:r>
              <a:rPr lang="es-AR" dirty="0"/>
              <a:t> desplegables y fotos de los productos. Mas abajo podemos poner otro tipo de secciones, por ejemplo tarjetas, direcciones, otra </a:t>
            </a:r>
            <a:r>
              <a:rPr lang="es-AR" dirty="0" err="1"/>
              <a:t>info</a:t>
            </a:r>
            <a:r>
              <a:rPr lang="es-A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701A1-5F94-4174-AD66-561643BFB807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8260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Pagina Sobre Nosotros. A la izquierda quienes somos, a la derecha fotos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701A1-5F94-4174-AD66-561643BFB807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0091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Pagina contacto, para dejar datos y accesos directos a redes sociales.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701A1-5F94-4174-AD66-561643BFB807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5161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Pagina </a:t>
            </a:r>
            <a:r>
              <a:rPr lang="es-AR" dirty="0" err="1"/>
              <a:t>Produtos</a:t>
            </a:r>
            <a:r>
              <a:rPr lang="es-AR" dirty="0"/>
              <a:t>. Existen </a:t>
            </a:r>
            <a:r>
              <a:rPr lang="es-AR" dirty="0" err="1"/>
              <a:t>info</a:t>
            </a:r>
            <a:r>
              <a:rPr lang="es-AR" dirty="0"/>
              <a:t> de </a:t>
            </a:r>
            <a:r>
              <a:rPr lang="es-AR" dirty="0" err="1"/>
              <a:t>delivery</a:t>
            </a:r>
            <a:r>
              <a:rPr lang="es-AR" dirty="0"/>
              <a:t> e información de opciones de pago. Y luego mostrar los productos en “tiles” junto con la </a:t>
            </a:r>
            <a:r>
              <a:rPr lang="es-AR" dirty="0" err="1"/>
              <a:t>info</a:t>
            </a:r>
            <a:r>
              <a:rPr lang="es-AR" dirty="0"/>
              <a:t> del producto. Al hacer </a:t>
            </a:r>
            <a:r>
              <a:rPr lang="es-AR" dirty="0" err="1"/>
              <a:t>click</a:t>
            </a:r>
            <a:r>
              <a:rPr lang="es-AR" dirty="0"/>
              <a:t> debemos ir a la pagina </a:t>
            </a:r>
            <a:r>
              <a:rPr lang="es-AR" dirty="0" err="1"/>
              <a:t>detalleproducto</a:t>
            </a:r>
            <a:r>
              <a:rPr lang="es-A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701A1-5F94-4174-AD66-561643BFB807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7425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Pagina Sobre Nosotros. A la izquierda quienes somos, a la derecha fotos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701A1-5F94-4174-AD66-561643BFB807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0527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Pagina con detalle del carrito.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701A1-5F94-4174-AD66-561643BFB807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3521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8A04-AC68-4B95-9E93-7CF3E99A8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1F6EC-88A9-4AB5-857A-E1DD0EDD7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E8765-4F67-4D13-A55E-F246D281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22DD-88E2-400E-B502-8E4A762C8659}" type="datetimeFigureOut">
              <a:rPr lang="es-AR" smtClean="0"/>
              <a:t>27/5/2022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3DD59-0FD4-4996-81BC-A53C503E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B1AFE-00D1-4498-9F9D-34D50280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E498-63BE-4CC4-A977-F8844CBF734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004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0E850-D233-415A-A774-749952DE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077BE-BC63-4FB0-846A-7D3C9A9FB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3D545-D25A-4761-8BA5-521A0E21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22DD-88E2-400E-B502-8E4A762C8659}" type="datetimeFigureOut">
              <a:rPr lang="es-AR" smtClean="0"/>
              <a:t>27/5/2022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CC36E-5569-41A1-BA26-8B2792D1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724EC-02A5-43E9-8500-6DD6EEEF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E498-63BE-4CC4-A977-F8844CBF734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581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B217E-2D3E-4622-8689-F8C42747E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8BC62-36B5-4708-96AE-6F8A863DF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898E-EB3F-4332-BCC6-91C7D954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22DD-88E2-400E-B502-8E4A762C8659}" type="datetimeFigureOut">
              <a:rPr lang="es-AR" smtClean="0"/>
              <a:t>27/5/2022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8BF90-2BFE-4C72-890D-3A628120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BDAFB-E81E-4C95-A8D7-679C43E1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E498-63BE-4CC4-A977-F8844CBF734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245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51E7-6E1A-4A5A-B2A2-676D8E8E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85998-CE0A-43D5-881A-CAAA8E035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FF296-63EB-4EAD-906F-314C8619B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22DD-88E2-400E-B502-8E4A762C8659}" type="datetimeFigureOut">
              <a:rPr lang="es-AR" smtClean="0"/>
              <a:t>27/5/2022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93187-CEAE-4C88-B0A2-00CB25D0F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45AFF-009A-48B2-AB55-1AE699F7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E498-63BE-4CC4-A977-F8844CBF734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762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2B33-9A32-4509-9213-CF8F543C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64860-C348-4F84-8993-3CE3AFFD3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D2B73-C788-4B87-BB88-99F2ED17E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22DD-88E2-400E-B502-8E4A762C8659}" type="datetimeFigureOut">
              <a:rPr lang="es-AR" smtClean="0"/>
              <a:t>27/5/2022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B358C-8872-4243-854A-227B9A6D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19AFA-F5A3-4CB9-8875-8BBD94B7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E498-63BE-4CC4-A977-F8844CBF734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077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373CA-2741-4A70-ACA2-4733B029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7BD3E-33B8-4952-9743-E78AC9C69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CB306-AC86-4484-85ED-EFC24C72C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D37C4-C65B-4645-9EEA-292B2B4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22DD-88E2-400E-B502-8E4A762C8659}" type="datetimeFigureOut">
              <a:rPr lang="es-AR" smtClean="0"/>
              <a:t>27/5/2022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6E7D5-C7DC-4405-94EE-E6C50D50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59FD9-2753-4F6F-82A2-8BEDE6FE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E498-63BE-4CC4-A977-F8844CBF734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276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5E9A-0446-49BF-BC59-8E60F73B3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551A2-5CCD-4B99-9EFE-41213641A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49CDC-11B4-46A8-975F-B9FD247A4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94108-AC32-451E-99F7-11D4C8BA2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48EB8C-DD55-425E-A4F2-CAF5641F2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0D964-597E-475D-9FF8-B61730EB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22DD-88E2-400E-B502-8E4A762C8659}" type="datetimeFigureOut">
              <a:rPr lang="es-AR" smtClean="0"/>
              <a:t>27/5/2022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38F8F0-9FE6-44FB-9E51-651E6277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E5A22-F2E5-4DCA-AADA-F88C5772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E498-63BE-4CC4-A977-F8844CBF734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030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1D73-8251-4FBD-A1D9-AA4B9EE7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FEA3AC-9C11-4653-BFE8-E8584CCA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22DD-88E2-400E-B502-8E4A762C8659}" type="datetimeFigureOut">
              <a:rPr lang="es-AR" smtClean="0"/>
              <a:t>27/5/2022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C7571-9EC0-4C57-BECF-E2E2B14E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3FCBB-3E71-49D6-A8A3-97B264CC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E498-63BE-4CC4-A977-F8844CBF734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096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8689A-9711-4A63-834B-24289193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22DD-88E2-400E-B502-8E4A762C8659}" type="datetimeFigureOut">
              <a:rPr lang="es-AR" smtClean="0"/>
              <a:t>27/5/2022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515854-6149-40C7-9840-1F1075871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73727-8C27-40EB-A6A5-58DDEC64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E498-63BE-4CC4-A977-F8844CBF734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847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A40B-FB69-4FDC-B27C-DCE5F392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40A1-92CA-4D14-AAA4-245B15B4C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0BAF3-7791-438F-9009-D46D07C60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B3311-BB5F-465B-8590-17A61986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22DD-88E2-400E-B502-8E4A762C8659}" type="datetimeFigureOut">
              <a:rPr lang="es-AR" smtClean="0"/>
              <a:t>27/5/2022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F37C5-7FA2-48B1-BE28-1432782F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FE56F-17EB-4A9A-BC60-850566BB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E498-63BE-4CC4-A977-F8844CBF734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268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7A93-9576-46A6-8D59-E6B73F7D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68C8C7-DC6A-489F-AFA0-C8A8C60B4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5334D-489F-4CFB-B315-D31F2F275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7E4A3-F034-4F3F-8681-D2052AA5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22DD-88E2-400E-B502-8E4A762C8659}" type="datetimeFigureOut">
              <a:rPr lang="es-AR" smtClean="0"/>
              <a:t>27/5/2022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B5257-2575-4C57-845E-40E1BFCC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71DF3-7BDF-42B9-AD3A-E81596D4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E498-63BE-4CC4-A977-F8844CBF734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560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8814F-C18D-4BE1-BE48-C87DCD66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770A-C920-426E-AF0B-91253B9A8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C54BA-7E09-454A-93D7-7F752A651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122DD-88E2-400E-B502-8E4A762C8659}" type="datetimeFigureOut">
              <a:rPr lang="es-AR" smtClean="0"/>
              <a:t>27/5/2022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0A0DC-9B32-4AC9-9629-173B253E2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A8E90-E61D-47B7-96D4-3A2988D2F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5E498-63BE-4CC4-A977-F8844CBF734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236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5133E1-2883-4125-B635-571543432A24}"/>
              </a:ext>
            </a:extLst>
          </p:cNvPr>
          <p:cNvSpPr/>
          <p:nvPr/>
        </p:nvSpPr>
        <p:spPr>
          <a:xfrm>
            <a:off x="284085" y="355107"/>
            <a:ext cx="11736280" cy="632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7DB335-DE00-4CC0-8D1D-1203CC36A2E1}"/>
              </a:ext>
            </a:extLst>
          </p:cNvPr>
          <p:cNvCxnSpPr/>
          <p:nvPr/>
        </p:nvCxnSpPr>
        <p:spPr>
          <a:xfrm>
            <a:off x="284085" y="1029810"/>
            <a:ext cx="1173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BFC063E-5A82-4771-897E-7B9520F10EFF}"/>
              </a:ext>
            </a:extLst>
          </p:cNvPr>
          <p:cNvSpPr/>
          <p:nvPr/>
        </p:nvSpPr>
        <p:spPr>
          <a:xfrm>
            <a:off x="3799642" y="506027"/>
            <a:ext cx="4048217" cy="355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>
                <a:solidFill>
                  <a:schemeClr val="tx1"/>
                </a:solidFill>
              </a:rPr>
              <a:t>Search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2A28D9-411C-4037-90B2-1C35FD91047D}"/>
              </a:ext>
            </a:extLst>
          </p:cNvPr>
          <p:cNvSpPr/>
          <p:nvPr/>
        </p:nvSpPr>
        <p:spPr>
          <a:xfrm>
            <a:off x="497150" y="435006"/>
            <a:ext cx="1704512" cy="4971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2A2DB1-030B-4372-977F-9EE2AD0B8B3A}"/>
              </a:ext>
            </a:extLst>
          </p:cNvPr>
          <p:cNvSpPr/>
          <p:nvPr/>
        </p:nvSpPr>
        <p:spPr>
          <a:xfrm>
            <a:off x="8899862" y="506027"/>
            <a:ext cx="1091953" cy="355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tx1"/>
                </a:solidFill>
              </a:rPr>
              <a:t>Crear Cuenta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7ABE1-19F3-49F8-A307-19595E1D4472}"/>
              </a:ext>
            </a:extLst>
          </p:cNvPr>
          <p:cNvSpPr/>
          <p:nvPr/>
        </p:nvSpPr>
        <p:spPr>
          <a:xfrm>
            <a:off x="10214127" y="497151"/>
            <a:ext cx="1091953" cy="355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tx1"/>
                </a:solidFill>
              </a:rPr>
              <a:t>Iniciar Sesión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68787-07CD-441B-8735-216CBEB2CF61}"/>
              </a:ext>
            </a:extLst>
          </p:cNvPr>
          <p:cNvSpPr/>
          <p:nvPr/>
        </p:nvSpPr>
        <p:spPr>
          <a:xfrm>
            <a:off x="497150" y="1562470"/>
            <a:ext cx="11319029" cy="48605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C5F431-B9BB-47F5-9061-88016D5EBDFF}"/>
              </a:ext>
            </a:extLst>
          </p:cNvPr>
          <p:cNvCxnSpPr/>
          <p:nvPr/>
        </p:nvCxnSpPr>
        <p:spPr>
          <a:xfrm>
            <a:off x="612559" y="1600938"/>
            <a:ext cx="11082291" cy="4680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2CE15D-0B1F-48D6-A5D9-5E1C36A44F92}"/>
              </a:ext>
            </a:extLst>
          </p:cNvPr>
          <p:cNvCxnSpPr/>
          <p:nvPr/>
        </p:nvCxnSpPr>
        <p:spPr>
          <a:xfrm flipV="1">
            <a:off x="674703" y="1704514"/>
            <a:ext cx="11020147" cy="4576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Left 15">
            <a:extLst>
              <a:ext uri="{FF2B5EF4-FFF2-40B4-BE49-F238E27FC236}">
                <a16:creationId xmlns:a16="http://schemas.microsoft.com/office/drawing/2014/main" id="{583676DD-F22B-4E04-84C8-D6FAA3620331}"/>
              </a:ext>
            </a:extLst>
          </p:cNvPr>
          <p:cNvSpPr/>
          <p:nvPr/>
        </p:nvSpPr>
        <p:spPr>
          <a:xfrm>
            <a:off x="674703" y="3755257"/>
            <a:ext cx="195309" cy="23082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2765546E-472A-4057-82F2-A87F5F7D85CB}"/>
              </a:ext>
            </a:extLst>
          </p:cNvPr>
          <p:cNvSpPr/>
          <p:nvPr/>
        </p:nvSpPr>
        <p:spPr>
          <a:xfrm rot="10800000">
            <a:off x="11561685" y="3825534"/>
            <a:ext cx="195309" cy="23082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CC7F51-4584-4FFA-92F9-33C0F27750A6}"/>
              </a:ext>
            </a:extLst>
          </p:cNvPr>
          <p:cNvSpPr/>
          <p:nvPr/>
        </p:nvSpPr>
        <p:spPr>
          <a:xfrm>
            <a:off x="3551068" y="1180730"/>
            <a:ext cx="4358936" cy="257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>
                <a:solidFill>
                  <a:schemeClr val="tx1"/>
                </a:solidFill>
              </a:rPr>
              <a:t>Home     |    Productos    |    Contacto    |    Sobre Nosotros</a:t>
            </a:r>
          </a:p>
        </p:txBody>
      </p:sp>
      <p:pic>
        <p:nvPicPr>
          <p:cNvPr id="20" name="Graphic 19" descr="Shopping cart with solid fill">
            <a:extLst>
              <a:ext uri="{FF2B5EF4-FFF2-40B4-BE49-F238E27FC236}">
                <a16:creationId xmlns:a16="http://schemas.microsoft.com/office/drawing/2014/main" id="{E953F24A-007D-4CAB-9DBE-47BE4F1D9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01760" y="531550"/>
            <a:ext cx="275948" cy="27594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ADE500E-FFA2-4490-9B1E-C234132A2572}"/>
              </a:ext>
            </a:extLst>
          </p:cNvPr>
          <p:cNvSpPr/>
          <p:nvPr/>
        </p:nvSpPr>
        <p:spPr>
          <a:xfrm>
            <a:off x="4598633" y="1180730"/>
            <a:ext cx="843379" cy="1837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200" dirty="0">
                <a:solidFill>
                  <a:schemeClr val="tx1"/>
                </a:solidFill>
              </a:rPr>
              <a:t>Vinos</a:t>
            </a:r>
          </a:p>
          <a:p>
            <a:r>
              <a:rPr lang="es-AR" sz="1200" dirty="0">
                <a:solidFill>
                  <a:schemeClr val="tx1"/>
                </a:solidFill>
              </a:rPr>
              <a:t>Mates</a:t>
            </a:r>
          </a:p>
          <a:p>
            <a:r>
              <a:rPr lang="es-AR" sz="1200" dirty="0" err="1">
                <a:solidFill>
                  <a:schemeClr val="tx1"/>
                </a:solidFill>
              </a:rPr>
              <a:t>Commida</a:t>
            </a:r>
            <a:endParaRPr lang="es-AR" sz="1200" dirty="0">
              <a:solidFill>
                <a:schemeClr val="tx1"/>
              </a:solidFill>
            </a:endParaRPr>
          </a:p>
          <a:p>
            <a:r>
              <a:rPr lang="es-AR" sz="1200" dirty="0">
                <a:solidFill>
                  <a:schemeClr val="tx1"/>
                </a:solidFill>
              </a:rPr>
              <a:t>XXXX</a:t>
            </a:r>
          </a:p>
          <a:p>
            <a:r>
              <a:rPr lang="es-AR" sz="1200" dirty="0">
                <a:solidFill>
                  <a:schemeClr val="tx1"/>
                </a:solidFill>
              </a:rPr>
              <a:t>YYYY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249828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5133E1-2883-4125-B635-571543432A24}"/>
              </a:ext>
            </a:extLst>
          </p:cNvPr>
          <p:cNvSpPr/>
          <p:nvPr/>
        </p:nvSpPr>
        <p:spPr>
          <a:xfrm>
            <a:off x="284085" y="355107"/>
            <a:ext cx="11736280" cy="632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7DB335-DE00-4CC0-8D1D-1203CC36A2E1}"/>
              </a:ext>
            </a:extLst>
          </p:cNvPr>
          <p:cNvCxnSpPr/>
          <p:nvPr/>
        </p:nvCxnSpPr>
        <p:spPr>
          <a:xfrm>
            <a:off x="284085" y="1029810"/>
            <a:ext cx="1173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BFC063E-5A82-4771-897E-7B9520F10EFF}"/>
              </a:ext>
            </a:extLst>
          </p:cNvPr>
          <p:cNvSpPr/>
          <p:nvPr/>
        </p:nvSpPr>
        <p:spPr>
          <a:xfrm>
            <a:off x="3799642" y="506027"/>
            <a:ext cx="4048217" cy="355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>
                <a:solidFill>
                  <a:schemeClr val="tx1"/>
                </a:solidFill>
              </a:rPr>
              <a:t>Search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2A28D9-411C-4037-90B2-1C35FD91047D}"/>
              </a:ext>
            </a:extLst>
          </p:cNvPr>
          <p:cNvSpPr/>
          <p:nvPr/>
        </p:nvSpPr>
        <p:spPr>
          <a:xfrm>
            <a:off x="497150" y="435006"/>
            <a:ext cx="1704512" cy="4971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2A2DB1-030B-4372-977F-9EE2AD0B8B3A}"/>
              </a:ext>
            </a:extLst>
          </p:cNvPr>
          <p:cNvSpPr/>
          <p:nvPr/>
        </p:nvSpPr>
        <p:spPr>
          <a:xfrm>
            <a:off x="8963857" y="506027"/>
            <a:ext cx="1091953" cy="355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tx1"/>
                </a:solidFill>
              </a:rPr>
              <a:t>Crear Cuenta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7ABE1-19F3-49F8-A307-19595E1D4472}"/>
              </a:ext>
            </a:extLst>
          </p:cNvPr>
          <p:cNvSpPr/>
          <p:nvPr/>
        </p:nvSpPr>
        <p:spPr>
          <a:xfrm>
            <a:off x="10182687" y="514906"/>
            <a:ext cx="1091953" cy="355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tx1"/>
                </a:solidFill>
              </a:rPr>
              <a:t>Iniciar Sesión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CC7F51-4584-4FFA-92F9-33C0F27750A6}"/>
              </a:ext>
            </a:extLst>
          </p:cNvPr>
          <p:cNvSpPr/>
          <p:nvPr/>
        </p:nvSpPr>
        <p:spPr>
          <a:xfrm>
            <a:off x="3551068" y="1180730"/>
            <a:ext cx="4358936" cy="257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>
                <a:solidFill>
                  <a:schemeClr val="tx1"/>
                </a:solidFill>
              </a:rPr>
              <a:t>Home     |    Productos    |    Contacto    |    Sobre Nosotros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84266A-814E-4B9F-B6E9-91F5C021A54E}"/>
              </a:ext>
            </a:extLst>
          </p:cNvPr>
          <p:cNvSpPr/>
          <p:nvPr/>
        </p:nvSpPr>
        <p:spPr>
          <a:xfrm>
            <a:off x="674703" y="1935332"/>
            <a:ext cx="4456590" cy="44876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>
                <a:solidFill>
                  <a:sysClr val="windowText" lastClr="000000"/>
                </a:solidFill>
              </a:rPr>
              <a:t>Somos un grupo de apasionados por los regalos y nos encanta la bla </a:t>
            </a:r>
            <a:r>
              <a:rPr lang="es-AR" sz="1200" dirty="0" err="1">
                <a:solidFill>
                  <a:sysClr val="windowText" lastClr="000000"/>
                </a:solidFill>
              </a:rPr>
              <a:t>bla</a:t>
            </a:r>
            <a:r>
              <a:rPr lang="es-AR" sz="1200" dirty="0">
                <a:solidFill>
                  <a:sysClr val="windowText" lastClr="000000"/>
                </a:solidFill>
              </a:rPr>
              <a:t> </a:t>
            </a:r>
            <a:r>
              <a:rPr lang="es-AR" sz="1200" dirty="0" err="1">
                <a:solidFill>
                  <a:sysClr val="windowText" lastClr="000000"/>
                </a:solidFill>
              </a:rPr>
              <a:t>blab</a:t>
            </a:r>
            <a:r>
              <a:rPr lang="es-AR" sz="1200" dirty="0">
                <a:solidFill>
                  <a:sysClr val="windowText" lastClr="000000"/>
                </a:solidFill>
              </a:rPr>
              <a:t> Somos un grupo de apasionados por los regalos y nos encanta la bla </a:t>
            </a:r>
            <a:r>
              <a:rPr lang="es-AR" sz="1200" dirty="0" err="1">
                <a:solidFill>
                  <a:sysClr val="windowText" lastClr="000000"/>
                </a:solidFill>
              </a:rPr>
              <a:t>bla</a:t>
            </a:r>
            <a:r>
              <a:rPr lang="es-AR" sz="1200" dirty="0">
                <a:solidFill>
                  <a:sysClr val="windowText" lastClr="000000"/>
                </a:solidFill>
              </a:rPr>
              <a:t> </a:t>
            </a:r>
            <a:r>
              <a:rPr lang="es-AR" sz="1200" dirty="0" err="1">
                <a:solidFill>
                  <a:sysClr val="windowText" lastClr="000000"/>
                </a:solidFill>
              </a:rPr>
              <a:t>blab</a:t>
            </a:r>
            <a:r>
              <a:rPr lang="es-AR" sz="1200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r>
              <a:rPr lang="es-AR" sz="1200" dirty="0">
                <a:solidFill>
                  <a:sysClr val="windowText" lastClr="000000"/>
                </a:solidFill>
              </a:rPr>
              <a:t>Somos un grupo de apasionados por los regalos y nos encanta la bla </a:t>
            </a:r>
            <a:r>
              <a:rPr lang="es-AR" sz="1200" dirty="0" err="1">
                <a:solidFill>
                  <a:sysClr val="windowText" lastClr="000000"/>
                </a:solidFill>
              </a:rPr>
              <a:t>bla</a:t>
            </a:r>
            <a:r>
              <a:rPr lang="es-AR" sz="1200" dirty="0">
                <a:solidFill>
                  <a:sysClr val="windowText" lastClr="000000"/>
                </a:solidFill>
              </a:rPr>
              <a:t> </a:t>
            </a:r>
            <a:r>
              <a:rPr lang="es-AR" sz="1200" dirty="0" err="1">
                <a:solidFill>
                  <a:sysClr val="windowText" lastClr="000000"/>
                </a:solidFill>
              </a:rPr>
              <a:t>blab</a:t>
            </a:r>
            <a:r>
              <a:rPr lang="es-AR" sz="1200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r>
              <a:rPr lang="es-AR" sz="1200" dirty="0">
                <a:solidFill>
                  <a:sysClr val="windowText" lastClr="000000"/>
                </a:solidFill>
              </a:rPr>
              <a:t>Somos un grupo de apasionados por los regalos y nos encanta la bla </a:t>
            </a:r>
            <a:r>
              <a:rPr lang="es-AR" sz="1200" dirty="0" err="1">
                <a:solidFill>
                  <a:sysClr val="windowText" lastClr="000000"/>
                </a:solidFill>
              </a:rPr>
              <a:t>bla</a:t>
            </a:r>
            <a:r>
              <a:rPr lang="es-AR" sz="1200" dirty="0">
                <a:solidFill>
                  <a:sysClr val="windowText" lastClr="000000"/>
                </a:solidFill>
              </a:rPr>
              <a:t> </a:t>
            </a:r>
            <a:r>
              <a:rPr lang="es-AR" sz="1200" dirty="0" err="1">
                <a:solidFill>
                  <a:sysClr val="windowText" lastClr="000000"/>
                </a:solidFill>
              </a:rPr>
              <a:t>blab</a:t>
            </a:r>
            <a:r>
              <a:rPr lang="es-AR" sz="1200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r>
              <a:rPr lang="es-AR" sz="1200" dirty="0">
                <a:solidFill>
                  <a:sysClr val="windowText" lastClr="000000"/>
                </a:solidFill>
              </a:rPr>
              <a:t>Somos un grupo de apasionados por los regalos y nos encanta la bla </a:t>
            </a:r>
            <a:r>
              <a:rPr lang="es-AR" sz="1200" dirty="0" err="1">
                <a:solidFill>
                  <a:sysClr val="windowText" lastClr="000000"/>
                </a:solidFill>
              </a:rPr>
              <a:t>bla</a:t>
            </a:r>
            <a:r>
              <a:rPr lang="es-AR" sz="1200" dirty="0">
                <a:solidFill>
                  <a:sysClr val="windowText" lastClr="000000"/>
                </a:solidFill>
              </a:rPr>
              <a:t> </a:t>
            </a:r>
            <a:r>
              <a:rPr lang="es-AR" sz="1200" dirty="0" err="1">
                <a:solidFill>
                  <a:sysClr val="windowText" lastClr="000000"/>
                </a:solidFill>
              </a:rPr>
              <a:t>blab</a:t>
            </a:r>
            <a:r>
              <a:rPr lang="es-AR" sz="1200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r>
              <a:rPr lang="es-AR" sz="1200" dirty="0">
                <a:solidFill>
                  <a:sysClr val="windowText" lastClr="000000"/>
                </a:solidFill>
              </a:rPr>
              <a:t>Somos un grupo de apasionados por los regalos y nos encanta la bla </a:t>
            </a:r>
            <a:r>
              <a:rPr lang="es-AR" sz="1200" dirty="0" err="1">
                <a:solidFill>
                  <a:sysClr val="windowText" lastClr="000000"/>
                </a:solidFill>
              </a:rPr>
              <a:t>bla</a:t>
            </a:r>
            <a:r>
              <a:rPr lang="es-AR" sz="1200" dirty="0">
                <a:solidFill>
                  <a:sysClr val="windowText" lastClr="000000"/>
                </a:solidFill>
              </a:rPr>
              <a:t> </a:t>
            </a:r>
            <a:r>
              <a:rPr lang="es-AR" sz="1200" dirty="0" err="1">
                <a:solidFill>
                  <a:sysClr val="windowText" lastClr="000000"/>
                </a:solidFill>
              </a:rPr>
              <a:t>blab</a:t>
            </a:r>
            <a:r>
              <a:rPr lang="es-AR" sz="1200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r>
              <a:rPr lang="es-AR" sz="1200" dirty="0">
                <a:solidFill>
                  <a:sysClr val="windowText" lastClr="000000"/>
                </a:solidFill>
              </a:rPr>
              <a:t>Somos un grupo de apasionados por los regalos y nos encanta la bla </a:t>
            </a:r>
            <a:r>
              <a:rPr lang="es-AR" sz="1200" dirty="0" err="1">
                <a:solidFill>
                  <a:sysClr val="windowText" lastClr="000000"/>
                </a:solidFill>
              </a:rPr>
              <a:t>bla</a:t>
            </a:r>
            <a:r>
              <a:rPr lang="es-AR" sz="1200" dirty="0">
                <a:solidFill>
                  <a:sysClr val="windowText" lastClr="000000"/>
                </a:solidFill>
              </a:rPr>
              <a:t> </a:t>
            </a:r>
            <a:r>
              <a:rPr lang="es-AR" sz="1200" dirty="0" err="1">
                <a:solidFill>
                  <a:sysClr val="windowText" lastClr="000000"/>
                </a:solidFill>
              </a:rPr>
              <a:t>blab</a:t>
            </a:r>
            <a:r>
              <a:rPr lang="es-AR" sz="1200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r>
              <a:rPr lang="es-AR" sz="1200" dirty="0">
                <a:solidFill>
                  <a:sysClr val="windowText" lastClr="000000"/>
                </a:solidFill>
              </a:rPr>
              <a:t>Somos un grupo de apasionados por los regalos y nos encanta la bla </a:t>
            </a:r>
            <a:r>
              <a:rPr lang="es-AR" sz="1200" dirty="0" err="1">
                <a:solidFill>
                  <a:sysClr val="windowText" lastClr="000000"/>
                </a:solidFill>
              </a:rPr>
              <a:t>bla</a:t>
            </a:r>
            <a:r>
              <a:rPr lang="es-AR" sz="1200" dirty="0">
                <a:solidFill>
                  <a:sysClr val="windowText" lastClr="000000"/>
                </a:solidFill>
              </a:rPr>
              <a:t> </a:t>
            </a:r>
            <a:r>
              <a:rPr lang="es-AR" sz="1200" dirty="0" err="1">
                <a:solidFill>
                  <a:sysClr val="windowText" lastClr="000000"/>
                </a:solidFill>
              </a:rPr>
              <a:t>blab</a:t>
            </a:r>
            <a:r>
              <a:rPr lang="es-AR" sz="1200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endParaRPr lang="es-AR" sz="120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6B1B0C-0075-404F-9543-10286A0895F8}"/>
              </a:ext>
            </a:extLst>
          </p:cNvPr>
          <p:cNvSpPr/>
          <p:nvPr/>
        </p:nvSpPr>
        <p:spPr>
          <a:xfrm>
            <a:off x="6818050" y="1935332"/>
            <a:ext cx="4456590" cy="44876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BFBFBC-B790-4287-9984-D1A460517234}"/>
              </a:ext>
            </a:extLst>
          </p:cNvPr>
          <p:cNvCxnSpPr/>
          <p:nvPr/>
        </p:nvCxnSpPr>
        <p:spPr>
          <a:xfrm>
            <a:off x="7060709" y="2139518"/>
            <a:ext cx="3920969" cy="4030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0985D5-D665-4068-B0B2-6529F08344AB}"/>
              </a:ext>
            </a:extLst>
          </p:cNvPr>
          <p:cNvCxnSpPr/>
          <p:nvPr/>
        </p:nvCxnSpPr>
        <p:spPr>
          <a:xfrm flipV="1">
            <a:off x="6977849" y="2166151"/>
            <a:ext cx="4048217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Shopping cart with solid fill">
            <a:extLst>
              <a:ext uri="{FF2B5EF4-FFF2-40B4-BE49-F238E27FC236}">
                <a16:creationId xmlns:a16="http://schemas.microsoft.com/office/drawing/2014/main" id="{D5C75798-862C-4049-A5F7-BF059CA25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09528" y="540428"/>
            <a:ext cx="275948" cy="27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7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5133E1-2883-4125-B635-571543432A24}"/>
              </a:ext>
            </a:extLst>
          </p:cNvPr>
          <p:cNvSpPr/>
          <p:nvPr/>
        </p:nvSpPr>
        <p:spPr>
          <a:xfrm>
            <a:off x="284085" y="355107"/>
            <a:ext cx="11736280" cy="632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7DB335-DE00-4CC0-8D1D-1203CC36A2E1}"/>
              </a:ext>
            </a:extLst>
          </p:cNvPr>
          <p:cNvCxnSpPr/>
          <p:nvPr/>
        </p:nvCxnSpPr>
        <p:spPr>
          <a:xfrm>
            <a:off x="284085" y="1029810"/>
            <a:ext cx="1173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BFC063E-5A82-4771-897E-7B9520F10EFF}"/>
              </a:ext>
            </a:extLst>
          </p:cNvPr>
          <p:cNvSpPr/>
          <p:nvPr/>
        </p:nvSpPr>
        <p:spPr>
          <a:xfrm>
            <a:off x="3799642" y="506027"/>
            <a:ext cx="4048217" cy="355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>
                <a:solidFill>
                  <a:schemeClr val="tx1"/>
                </a:solidFill>
              </a:rPr>
              <a:t>Search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2A28D9-411C-4037-90B2-1C35FD91047D}"/>
              </a:ext>
            </a:extLst>
          </p:cNvPr>
          <p:cNvSpPr/>
          <p:nvPr/>
        </p:nvSpPr>
        <p:spPr>
          <a:xfrm>
            <a:off x="497150" y="435006"/>
            <a:ext cx="1704512" cy="4971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2A2DB1-030B-4372-977F-9EE2AD0B8B3A}"/>
              </a:ext>
            </a:extLst>
          </p:cNvPr>
          <p:cNvSpPr/>
          <p:nvPr/>
        </p:nvSpPr>
        <p:spPr>
          <a:xfrm>
            <a:off x="8963857" y="506027"/>
            <a:ext cx="1091953" cy="355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tx1"/>
                </a:solidFill>
              </a:rPr>
              <a:t>Crear Cuenta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7ABE1-19F3-49F8-A307-19595E1D4472}"/>
              </a:ext>
            </a:extLst>
          </p:cNvPr>
          <p:cNvSpPr/>
          <p:nvPr/>
        </p:nvSpPr>
        <p:spPr>
          <a:xfrm>
            <a:off x="10182687" y="506772"/>
            <a:ext cx="1091953" cy="355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tx1"/>
                </a:solidFill>
              </a:rPr>
              <a:t>Iniciar Sesión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CC7F51-4584-4FFA-92F9-33C0F27750A6}"/>
              </a:ext>
            </a:extLst>
          </p:cNvPr>
          <p:cNvSpPr/>
          <p:nvPr/>
        </p:nvSpPr>
        <p:spPr>
          <a:xfrm>
            <a:off x="3551068" y="1180730"/>
            <a:ext cx="4358936" cy="257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>
                <a:solidFill>
                  <a:schemeClr val="tx1"/>
                </a:solidFill>
              </a:rPr>
              <a:t>Home     |    Productos    |    Contacto    |    Sobre Nosotros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84266A-814E-4B9F-B6E9-91F5C021A54E}"/>
              </a:ext>
            </a:extLst>
          </p:cNvPr>
          <p:cNvSpPr/>
          <p:nvPr/>
        </p:nvSpPr>
        <p:spPr>
          <a:xfrm>
            <a:off x="736847" y="2275183"/>
            <a:ext cx="2237172" cy="1089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200" dirty="0" err="1">
                <a:solidFill>
                  <a:sysClr val="windowText" lastClr="000000"/>
                </a:solidFill>
              </a:rPr>
              <a:t>Telefono</a:t>
            </a:r>
            <a:r>
              <a:rPr lang="es-AR" sz="1200" dirty="0">
                <a:solidFill>
                  <a:sysClr val="windowText" lastClr="000000"/>
                </a:solidFill>
              </a:rPr>
              <a:t>:</a:t>
            </a:r>
          </a:p>
          <a:p>
            <a:r>
              <a:rPr lang="es-AR" sz="1200" dirty="0">
                <a:solidFill>
                  <a:sysClr val="windowText" lastClr="000000"/>
                </a:solidFill>
              </a:rPr>
              <a:t>Mail</a:t>
            </a:r>
          </a:p>
          <a:p>
            <a:r>
              <a:rPr lang="es-AR" sz="1200" dirty="0" err="1">
                <a:solidFill>
                  <a:sysClr val="windowText" lastClr="000000"/>
                </a:solidFill>
              </a:rPr>
              <a:t>Direccion</a:t>
            </a:r>
            <a:endParaRPr lang="es-AR" sz="120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6B1B0C-0075-404F-9543-10286A0895F8}"/>
              </a:ext>
            </a:extLst>
          </p:cNvPr>
          <p:cNvSpPr/>
          <p:nvPr/>
        </p:nvSpPr>
        <p:spPr>
          <a:xfrm>
            <a:off x="6818050" y="2146914"/>
            <a:ext cx="4456590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2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5F02DF-C5AA-49BF-ABA7-FA06104331D7}"/>
              </a:ext>
            </a:extLst>
          </p:cNvPr>
          <p:cNvSpPr/>
          <p:nvPr/>
        </p:nvSpPr>
        <p:spPr>
          <a:xfrm>
            <a:off x="6818050" y="3096824"/>
            <a:ext cx="4456590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9B99D0-A6A5-4467-B1B8-CFFC4270A026}"/>
              </a:ext>
            </a:extLst>
          </p:cNvPr>
          <p:cNvSpPr/>
          <p:nvPr/>
        </p:nvSpPr>
        <p:spPr>
          <a:xfrm>
            <a:off x="6818050" y="4900474"/>
            <a:ext cx="4456590" cy="1451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8380BC-87EC-4E75-AAF3-1365DAF15CAB}"/>
              </a:ext>
            </a:extLst>
          </p:cNvPr>
          <p:cNvSpPr/>
          <p:nvPr/>
        </p:nvSpPr>
        <p:spPr>
          <a:xfrm>
            <a:off x="6818050" y="4046734"/>
            <a:ext cx="4456590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2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69010A-EB2E-4B84-B1A8-0C3D87B542D3}"/>
              </a:ext>
            </a:extLst>
          </p:cNvPr>
          <p:cNvSpPr txBox="1"/>
          <p:nvPr/>
        </p:nvSpPr>
        <p:spPr>
          <a:xfrm>
            <a:off x="6747029" y="1846837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Nombre</a:t>
            </a:r>
            <a:endParaRPr lang="es-A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6A3C5F-6BDB-4ED3-82E7-732DDBD7936E}"/>
              </a:ext>
            </a:extLst>
          </p:cNvPr>
          <p:cNvSpPr txBox="1"/>
          <p:nvPr/>
        </p:nvSpPr>
        <p:spPr>
          <a:xfrm>
            <a:off x="6747029" y="28159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E-mail</a:t>
            </a:r>
            <a:endParaRPr lang="es-A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375A02-4789-4596-853D-873875E17462}"/>
              </a:ext>
            </a:extLst>
          </p:cNvPr>
          <p:cNvSpPr txBox="1"/>
          <p:nvPr/>
        </p:nvSpPr>
        <p:spPr>
          <a:xfrm>
            <a:off x="6747029" y="3741339"/>
            <a:ext cx="1402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 err="1"/>
              <a:t>Telefono</a:t>
            </a:r>
            <a:r>
              <a:rPr lang="es-AR" sz="1100" dirty="0"/>
              <a:t> (Opcional)</a:t>
            </a:r>
            <a:endParaRPr lang="es-A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3AD1E4-490C-4BC4-A8AD-9ABD5D887DD0}"/>
              </a:ext>
            </a:extLst>
          </p:cNvPr>
          <p:cNvSpPr txBox="1"/>
          <p:nvPr/>
        </p:nvSpPr>
        <p:spPr>
          <a:xfrm>
            <a:off x="6747028" y="4606749"/>
            <a:ext cx="1402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Mensaje (opcional)</a:t>
            </a:r>
            <a:endParaRPr lang="es-AR" dirty="0"/>
          </a:p>
        </p:txBody>
      </p:sp>
      <p:pic>
        <p:nvPicPr>
          <p:cNvPr id="22" name="Graphic 21" descr="Shopping cart with solid fill">
            <a:extLst>
              <a:ext uri="{FF2B5EF4-FFF2-40B4-BE49-F238E27FC236}">
                <a16:creationId xmlns:a16="http://schemas.microsoft.com/office/drawing/2014/main" id="{77323A39-1E25-40B2-994F-472DC0CC7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09528" y="562251"/>
            <a:ext cx="275948" cy="27594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C2AB3F0-B40A-47B4-B993-BE5E8E68A981}"/>
              </a:ext>
            </a:extLst>
          </p:cNvPr>
          <p:cNvSpPr/>
          <p:nvPr/>
        </p:nvSpPr>
        <p:spPr>
          <a:xfrm>
            <a:off x="736847" y="4002949"/>
            <a:ext cx="2237172" cy="1089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200" dirty="0" err="1">
                <a:solidFill>
                  <a:sysClr val="windowText" lastClr="000000"/>
                </a:solidFill>
              </a:rPr>
              <a:t>Twiter</a:t>
            </a:r>
            <a:endParaRPr lang="es-AR" sz="1200" dirty="0">
              <a:solidFill>
                <a:sysClr val="windowText" lastClr="000000"/>
              </a:solidFill>
            </a:endParaRPr>
          </a:p>
          <a:p>
            <a:r>
              <a:rPr lang="es-AR" sz="1200" dirty="0">
                <a:solidFill>
                  <a:sysClr val="windowText" lastClr="000000"/>
                </a:solidFill>
              </a:rPr>
              <a:t>Instagram</a:t>
            </a:r>
          </a:p>
          <a:p>
            <a:r>
              <a:rPr lang="es-AR" sz="1200" dirty="0">
                <a:solidFill>
                  <a:sysClr val="windowText" lastClr="000000"/>
                </a:solidFill>
              </a:rPr>
              <a:t>Facebook</a:t>
            </a:r>
          </a:p>
          <a:p>
            <a:r>
              <a:rPr lang="es-AR" sz="1200" dirty="0">
                <a:solidFill>
                  <a:sysClr val="windowText" lastClr="000000"/>
                </a:solidFill>
              </a:rPr>
              <a:t>(Otra Red Social)</a:t>
            </a:r>
          </a:p>
        </p:txBody>
      </p:sp>
    </p:spTree>
    <p:extLst>
      <p:ext uri="{BB962C8B-B14F-4D97-AF65-F5344CB8AC3E}">
        <p14:creationId xmlns:p14="http://schemas.microsoft.com/office/powerpoint/2010/main" val="412837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5133E1-2883-4125-B635-571543432A24}"/>
              </a:ext>
            </a:extLst>
          </p:cNvPr>
          <p:cNvSpPr/>
          <p:nvPr/>
        </p:nvSpPr>
        <p:spPr>
          <a:xfrm>
            <a:off x="284085" y="355107"/>
            <a:ext cx="11736280" cy="632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7DB335-DE00-4CC0-8D1D-1203CC36A2E1}"/>
              </a:ext>
            </a:extLst>
          </p:cNvPr>
          <p:cNvCxnSpPr/>
          <p:nvPr/>
        </p:nvCxnSpPr>
        <p:spPr>
          <a:xfrm>
            <a:off x="284085" y="1029810"/>
            <a:ext cx="1173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BFC063E-5A82-4771-897E-7B9520F10EFF}"/>
              </a:ext>
            </a:extLst>
          </p:cNvPr>
          <p:cNvSpPr/>
          <p:nvPr/>
        </p:nvSpPr>
        <p:spPr>
          <a:xfrm>
            <a:off x="3799642" y="506027"/>
            <a:ext cx="4048217" cy="355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>
                <a:solidFill>
                  <a:schemeClr val="tx1"/>
                </a:solidFill>
              </a:rPr>
              <a:t>Search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2A28D9-411C-4037-90B2-1C35FD91047D}"/>
              </a:ext>
            </a:extLst>
          </p:cNvPr>
          <p:cNvSpPr/>
          <p:nvPr/>
        </p:nvSpPr>
        <p:spPr>
          <a:xfrm>
            <a:off x="497150" y="435006"/>
            <a:ext cx="1704512" cy="4971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2A2DB1-030B-4372-977F-9EE2AD0B8B3A}"/>
              </a:ext>
            </a:extLst>
          </p:cNvPr>
          <p:cNvSpPr/>
          <p:nvPr/>
        </p:nvSpPr>
        <p:spPr>
          <a:xfrm>
            <a:off x="8963857" y="500108"/>
            <a:ext cx="1091953" cy="355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tx1"/>
                </a:solidFill>
              </a:rPr>
              <a:t>Crear Cuenta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7ABE1-19F3-49F8-A307-19595E1D4472}"/>
              </a:ext>
            </a:extLst>
          </p:cNvPr>
          <p:cNvSpPr/>
          <p:nvPr/>
        </p:nvSpPr>
        <p:spPr>
          <a:xfrm>
            <a:off x="10220416" y="500108"/>
            <a:ext cx="1091953" cy="355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tx1"/>
                </a:solidFill>
              </a:rPr>
              <a:t>Iniciar Sesión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CC7F51-4584-4FFA-92F9-33C0F27750A6}"/>
              </a:ext>
            </a:extLst>
          </p:cNvPr>
          <p:cNvSpPr/>
          <p:nvPr/>
        </p:nvSpPr>
        <p:spPr>
          <a:xfrm>
            <a:off x="3551068" y="1180730"/>
            <a:ext cx="4358936" cy="257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>
                <a:solidFill>
                  <a:schemeClr val="tx1"/>
                </a:solidFill>
              </a:rPr>
              <a:t>Home     |    Productos    |    Contacto    |    Sobre Nosotros</a:t>
            </a:r>
          </a:p>
        </p:txBody>
      </p:sp>
      <p:pic>
        <p:nvPicPr>
          <p:cNvPr id="22" name="Graphic 21" descr="Shopping cart with solid fill">
            <a:extLst>
              <a:ext uri="{FF2B5EF4-FFF2-40B4-BE49-F238E27FC236}">
                <a16:creationId xmlns:a16="http://schemas.microsoft.com/office/drawing/2014/main" id="{77323A39-1E25-40B2-994F-472DC0CC7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76975" y="521932"/>
            <a:ext cx="275948" cy="27594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3E00AF-728B-4606-855F-7790554B11FB}"/>
              </a:ext>
            </a:extLst>
          </p:cNvPr>
          <p:cNvSpPr/>
          <p:nvPr/>
        </p:nvSpPr>
        <p:spPr>
          <a:xfrm>
            <a:off x="2703250" y="2050741"/>
            <a:ext cx="2192784" cy="781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Información </a:t>
            </a:r>
            <a:r>
              <a:rPr lang="es-AR" dirty="0" err="1">
                <a:solidFill>
                  <a:schemeClr val="tx1"/>
                </a:solidFill>
              </a:rPr>
              <a:t>Delivery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85948C-8B52-4555-BFF3-79EC53FB6F20}"/>
              </a:ext>
            </a:extLst>
          </p:cNvPr>
          <p:cNvSpPr/>
          <p:nvPr/>
        </p:nvSpPr>
        <p:spPr>
          <a:xfrm>
            <a:off x="7183515" y="2050741"/>
            <a:ext cx="2192784" cy="781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Información Pago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9E3E24-B26A-45C3-A5C6-964450AF88FF}"/>
              </a:ext>
            </a:extLst>
          </p:cNvPr>
          <p:cNvSpPr/>
          <p:nvPr/>
        </p:nvSpPr>
        <p:spPr>
          <a:xfrm>
            <a:off x="2703250" y="3249227"/>
            <a:ext cx="1353845" cy="1296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AD734F-B619-4C2D-B7C5-2AC69410F073}"/>
              </a:ext>
            </a:extLst>
          </p:cNvPr>
          <p:cNvSpPr/>
          <p:nvPr/>
        </p:nvSpPr>
        <p:spPr>
          <a:xfrm>
            <a:off x="4666694" y="3249227"/>
            <a:ext cx="1353845" cy="1296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154405-E5D4-4D7C-B721-C04A7F848CC7}"/>
              </a:ext>
            </a:extLst>
          </p:cNvPr>
          <p:cNvSpPr/>
          <p:nvPr/>
        </p:nvSpPr>
        <p:spPr>
          <a:xfrm>
            <a:off x="6630138" y="3249227"/>
            <a:ext cx="1353845" cy="1296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84081A-20D6-44E1-BF35-1E96E876B37C}"/>
              </a:ext>
            </a:extLst>
          </p:cNvPr>
          <p:cNvSpPr/>
          <p:nvPr/>
        </p:nvSpPr>
        <p:spPr>
          <a:xfrm>
            <a:off x="8593582" y="3266982"/>
            <a:ext cx="1353845" cy="1296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66050A-AF9D-40D4-8548-327C2A697029}"/>
              </a:ext>
            </a:extLst>
          </p:cNvPr>
          <p:cNvSpPr/>
          <p:nvPr/>
        </p:nvSpPr>
        <p:spPr>
          <a:xfrm>
            <a:off x="2703250" y="4714043"/>
            <a:ext cx="1353845" cy="461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err="1">
                <a:solidFill>
                  <a:schemeClr val="tx1"/>
                </a:solidFill>
              </a:rPr>
              <a:t>Info</a:t>
            </a:r>
            <a:r>
              <a:rPr lang="es-AR" sz="1200" dirty="0">
                <a:solidFill>
                  <a:schemeClr val="tx1"/>
                </a:solidFill>
              </a:rPr>
              <a:t>. Producto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687DCD-C1F0-4743-9763-545D2567C9D3}"/>
              </a:ext>
            </a:extLst>
          </p:cNvPr>
          <p:cNvSpPr/>
          <p:nvPr/>
        </p:nvSpPr>
        <p:spPr>
          <a:xfrm>
            <a:off x="4666694" y="4731802"/>
            <a:ext cx="1353845" cy="461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err="1">
                <a:solidFill>
                  <a:schemeClr val="tx1"/>
                </a:solidFill>
              </a:rPr>
              <a:t>Info</a:t>
            </a:r>
            <a:r>
              <a:rPr lang="es-AR" sz="1200" dirty="0">
                <a:solidFill>
                  <a:schemeClr val="tx1"/>
                </a:solidFill>
              </a:rPr>
              <a:t>. Producto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2BB4C5-EA6A-461C-88E9-22A3B86B9C20}"/>
              </a:ext>
            </a:extLst>
          </p:cNvPr>
          <p:cNvSpPr/>
          <p:nvPr/>
        </p:nvSpPr>
        <p:spPr>
          <a:xfrm>
            <a:off x="6630137" y="4731802"/>
            <a:ext cx="1353845" cy="461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err="1">
                <a:solidFill>
                  <a:schemeClr val="tx1"/>
                </a:solidFill>
              </a:rPr>
              <a:t>Info</a:t>
            </a:r>
            <a:r>
              <a:rPr lang="es-AR" sz="1200" dirty="0">
                <a:solidFill>
                  <a:schemeClr val="tx1"/>
                </a:solidFill>
              </a:rPr>
              <a:t>. Producto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9516FF-1675-4EB6-99B7-E65FA82793DE}"/>
              </a:ext>
            </a:extLst>
          </p:cNvPr>
          <p:cNvSpPr/>
          <p:nvPr/>
        </p:nvSpPr>
        <p:spPr>
          <a:xfrm>
            <a:off x="8593580" y="4727363"/>
            <a:ext cx="1353845" cy="461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err="1">
                <a:solidFill>
                  <a:schemeClr val="tx1"/>
                </a:solidFill>
              </a:rPr>
              <a:t>Info</a:t>
            </a:r>
            <a:r>
              <a:rPr lang="es-AR" sz="1200" dirty="0">
                <a:solidFill>
                  <a:schemeClr val="tx1"/>
                </a:solidFill>
              </a:rPr>
              <a:t>. Producto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808DB63-9F2F-46C4-94F8-26D92F760B88}"/>
              </a:ext>
            </a:extLst>
          </p:cNvPr>
          <p:cNvSpPr/>
          <p:nvPr/>
        </p:nvSpPr>
        <p:spPr>
          <a:xfrm>
            <a:off x="5381347" y="5610687"/>
            <a:ext cx="1802168" cy="89220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4745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5133E1-2883-4125-B635-571543432A24}"/>
              </a:ext>
            </a:extLst>
          </p:cNvPr>
          <p:cNvSpPr/>
          <p:nvPr/>
        </p:nvSpPr>
        <p:spPr>
          <a:xfrm>
            <a:off x="284085" y="355107"/>
            <a:ext cx="11736280" cy="632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7DB335-DE00-4CC0-8D1D-1203CC36A2E1}"/>
              </a:ext>
            </a:extLst>
          </p:cNvPr>
          <p:cNvCxnSpPr/>
          <p:nvPr/>
        </p:nvCxnSpPr>
        <p:spPr>
          <a:xfrm>
            <a:off x="284085" y="1029810"/>
            <a:ext cx="1173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BFC063E-5A82-4771-897E-7B9520F10EFF}"/>
              </a:ext>
            </a:extLst>
          </p:cNvPr>
          <p:cNvSpPr/>
          <p:nvPr/>
        </p:nvSpPr>
        <p:spPr>
          <a:xfrm>
            <a:off x="3799642" y="506027"/>
            <a:ext cx="4048217" cy="355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>
                <a:solidFill>
                  <a:schemeClr val="tx1"/>
                </a:solidFill>
              </a:rPr>
              <a:t>Search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2A28D9-411C-4037-90B2-1C35FD91047D}"/>
              </a:ext>
            </a:extLst>
          </p:cNvPr>
          <p:cNvSpPr/>
          <p:nvPr/>
        </p:nvSpPr>
        <p:spPr>
          <a:xfrm>
            <a:off x="497150" y="435006"/>
            <a:ext cx="1704512" cy="4971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2A2DB1-030B-4372-977F-9EE2AD0B8B3A}"/>
              </a:ext>
            </a:extLst>
          </p:cNvPr>
          <p:cNvSpPr/>
          <p:nvPr/>
        </p:nvSpPr>
        <p:spPr>
          <a:xfrm>
            <a:off x="8963857" y="506027"/>
            <a:ext cx="1091953" cy="355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tx1"/>
                </a:solidFill>
              </a:rPr>
              <a:t>Crear Cuenta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7ABE1-19F3-49F8-A307-19595E1D4472}"/>
              </a:ext>
            </a:extLst>
          </p:cNvPr>
          <p:cNvSpPr/>
          <p:nvPr/>
        </p:nvSpPr>
        <p:spPr>
          <a:xfrm>
            <a:off x="10182687" y="514906"/>
            <a:ext cx="1091953" cy="355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tx1"/>
                </a:solidFill>
              </a:rPr>
              <a:t>Iniciar Sesión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CC7F51-4584-4FFA-92F9-33C0F27750A6}"/>
              </a:ext>
            </a:extLst>
          </p:cNvPr>
          <p:cNvSpPr/>
          <p:nvPr/>
        </p:nvSpPr>
        <p:spPr>
          <a:xfrm>
            <a:off x="3551068" y="1180730"/>
            <a:ext cx="4358936" cy="257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>
                <a:solidFill>
                  <a:schemeClr val="tx1"/>
                </a:solidFill>
              </a:rPr>
              <a:t>Home     |    Productos    |    Contacto    |    Sobre Nosotros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84266A-814E-4B9F-B6E9-91F5C021A54E}"/>
              </a:ext>
            </a:extLst>
          </p:cNvPr>
          <p:cNvSpPr/>
          <p:nvPr/>
        </p:nvSpPr>
        <p:spPr>
          <a:xfrm>
            <a:off x="674703" y="1935332"/>
            <a:ext cx="4456590" cy="44876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>
                <a:solidFill>
                  <a:sysClr val="windowText" lastClr="000000"/>
                </a:solidFill>
              </a:rPr>
              <a:t>Detalle del producto. Ingredientes, características, </a:t>
            </a:r>
            <a:r>
              <a:rPr lang="es-AR" sz="1200" dirty="0" err="1">
                <a:solidFill>
                  <a:sysClr val="windowText" lastClr="000000"/>
                </a:solidFill>
              </a:rPr>
              <a:t>etc</a:t>
            </a:r>
            <a:r>
              <a:rPr lang="es-AR" sz="1200" dirty="0">
                <a:solidFill>
                  <a:sysClr val="windowText" lastClr="000000"/>
                </a:solidFill>
              </a:rPr>
              <a:t>…</a:t>
            </a:r>
          </a:p>
          <a:p>
            <a:pPr algn="ctr"/>
            <a:endParaRPr lang="es-AR" sz="120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6B1B0C-0075-404F-9543-10286A0895F8}"/>
              </a:ext>
            </a:extLst>
          </p:cNvPr>
          <p:cNvSpPr/>
          <p:nvPr/>
        </p:nvSpPr>
        <p:spPr>
          <a:xfrm>
            <a:off x="6818050" y="1935333"/>
            <a:ext cx="1392696" cy="1175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200" dirty="0">
              <a:solidFill>
                <a:sysClr val="windowText" lastClr="000000"/>
              </a:solidFill>
            </a:endParaRPr>
          </a:p>
        </p:txBody>
      </p:sp>
      <p:pic>
        <p:nvPicPr>
          <p:cNvPr id="20" name="Graphic 19" descr="Shopping cart with solid fill">
            <a:extLst>
              <a:ext uri="{FF2B5EF4-FFF2-40B4-BE49-F238E27FC236}">
                <a16:creationId xmlns:a16="http://schemas.microsoft.com/office/drawing/2014/main" id="{D5C75798-862C-4049-A5F7-BF059CA25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09528" y="540428"/>
            <a:ext cx="275948" cy="27594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B48E8A5-553C-4250-9611-BF99F9CAA5E0}"/>
              </a:ext>
            </a:extLst>
          </p:cNvPr>
          <p:cNvSpPr/>
          <p:nvPr/>
        </p:nvSpPr>
        <p:spPr>
          <a:xfrm>
            <a:off x="8412751" y="1920962"/>
            <a:ext cx="1392696" cy="1175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89EF23-F3A8-47B4-9352-4920DBB20877}"/>
              </a:ext>
            </a:extLst>
          </p:cNvPr>
          <p:cNvSpPr/>
          <p:nvPr/>
        </p:nvSpPr>
        <p:spPr>
          <a:xfrm>
            <a:off x="9998985" y="1920962"/>
            <a:ext cx="1392696" cy="1175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C6BC1-2536-4DFA-A7ED-2ACC5314DB4F}"/>
              </a:ext>
            </a:extLst>
          </p:cNvPr>
          <p:cNvSpPr/>
          <p:nvPr/>
        </p:nvSpPr>
        <p:spPr>
          <a:xfrm>
            <a:off x="6818050" y="3263097"/>
            <a:ext cx="1392696" cy="1175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BB7424-FD15-414D-8EE7-E1508E2713CD}"/>
              </a:ext>
            </a:extLst>
          </p:cNvPr>
          <p:cNvSpPr/>
          <p:nvPr/>
        </p:nvSpPr>
        <p:spPr>
          <a:xfrm>
            <a:off x="8425655" y="3263097"/>
            <a:ext cx="1392696" cy="1175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BBCBFF-5536-4BD8-A577-10D6A87EA953}"/>
              </a:ext>
            </a:extLst>
          </p:cNvPr>
          <p:cNvSpPr/>
          <p:nvPr/>
        </p:nvSpPr>
        <p:spPr>
          <a:xfrm>
            <a:off x="9998985" y="3263097"/>
            <a:ext cx="1392696" cy="1175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55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5133E1-2883-4125-B635-571543432A24}"/>
              </a:ext>
            </a:extLst>
          </p:cNvPr>
          <p:cNvSpPr/>
          <p:nvPr/>
        </p:nvSpPr>
        <p:spPr>
          <a:xfrm>
            <a:off x="284085" y="355107"/>
            <a:ext cx="11736280" cy="632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7DB335-DE00-4CC0-8D1D-1203CC36A2E1}"/>
              </a:ext>
            </a:extLst>
          </p:cNvPr>
          <p:cNvCxnSpPr/>
          <p:nvPr/>
        </p:nvCxnSpPr>
        <p:spPr>
          <a:xfrm>
            <a:off x="284085" y="1029810"/>
            <a:ext cx="1173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BFC063E-5A82-4771-897E-7B9520F10EFF}"/>
              </a:ext>
            </a:extLst>
          </p:cNvPr>
          <p:cNvSpPr/>
          <p:nvPr/>
        </p:nvSpPr>
        <p:spPr>
          <a:xfrm>
            <a:off x="3799642" y="506027"/>
            <a:ext cx="4048217" cy="355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>
                <a:solidFill>
                  <a:schemeClr val="tx1"/>
                </a:solidFill>
              </a:rPr>
              <a:t>Search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2A28D9-411C-4037-90B2-1C35FD91047D}"/>
              </a:ext>
            </a:extLst>
          </p:cNvPr>
          <p:cNvSpPr/>
          <p:nvPr/>
        </p:nvSpPr>
        <p:spPr>
          <a:xfrm>
            <a:off x="497150" y="435006"/>
            <a:ext cx="1704512" cy="4971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2A2DB1-030B-4372-977F-9EE2AD0B8B3A}"/>
              </a:ext>
            </a:extLst>
          </p:cNvPr>
          <p:cNvSpPr/>
          <p:nvPr/>
        </p:nvSpPr>
        <p:spPr>
          <a:xfrm>
            <a:off x="8963857" y="506027"/>
            <a:ext cx="1091953" cy="355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tx1"/>
                </a:solidFill>
              </a:rPr>
              <a:t>Crear Cuenta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7ABE1-19F3-49F8-A307-19595E1D4472}"/>
              </a:ext>
            </a:extLst>
          </p:cNvPr>
          <p:cNvSpPr/>
          <p:nvPr/>
        </p:nvSpPr>
        <p:spPr>
          <a:xfrm>
            <a:off x="10182687" y="514906"/>
            <a:ext cx="1091953" cy="355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tx1"/>
                </a:solidFill>
              </a:rPr>
              <a:t>Iniciar Sesión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CC7F51-4584-4FFA-92F9-33C0F27750A6}"/>
              </a:ext>
            </a:extLst>
          </p:cNvPr>
          <p:cNvSpPr/>
          <p:nvPr/>
        </p:nvSpPr>
        <p:spPr>
          <a:xfrm>
            <a:off x="3551068" y="1180730"/>
            <a:ext cx="4358936" cy="257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>
                <a:solidFill>
                  <a:schemeClr val="tx1"/>
                </a:solidFill>
              </a:rPr>
              <a:t>Home     |    Productos    |    Contacto    |    Sobre Nosotros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84266A-814E-4B9F-B6E9-91F5C021A54E}"/>
              </a:ext>
            </a:extLst>
          </p:cNvPr>
          <p:cNvSpPr/>
          <p:nvPr/>
        </p:nvSpPr>
        <p:spPr>
          <a:xfrm>
            <a:off x="674703" y="1952091"/>
            <a:ext cx="4456590" cy="44876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>
                <a:solidFill>
                  <a:sysClr val="windowText" lastClr="000000"/>
                </a:solidFill>
              </a:rPr>
              <a:t>Listado de Productos del Carrito</a:t>
            </a:r>
          </a:p>
          <a:p>
            <a:pPr algn="ctr"/>
            <a:endParaRPr lang="es-AR" sz="1200" dirty="0">
              <a:solidFill>
                <a:sysClr val="windowText" lastClr="000000"/>
              </a:solidFill>
            </a:endParaRPr>
          </a:p>
        </p:txBody>
      </p:sp>
      <p:pic>
        <p:nvPicPr>
          <p:cNvPr id="20" name="Graphic 19" descr="Shopping cart with solid fill">
            <a:extLst>
              <a:ext uri="{FF2B5EF4-FFF2-40B4-BE49-F238E27FC236}">
                <a16:creationId xmlns:a16="http://schemas.microsoft.com/office/drawing/2014/main" id="{D5C75798-862C-4049-A5F7-BF059CA25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09528" y="540428"/>
            <a:ext cx="275948" cy="27594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602920-F234-459A-9AB2-BE0DE3519717}"/>
              </a:ext>
            </a:extLst>
          </p:cNvPr>
          <p:cNvSpPr/>
          <p:nvPr/>
        </p:nvSpPr>
        <p:spPr>
          <a:xfrm>
            <a:off x="6419654" y="1989056"/>
            <a:ext cx="1696824" cy="443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>
                <a:solidFill>
                  <a:schemeClr val="tx1"/>
                </a:solidFill>
              </a:rPr>
              <a:t>Checkout</a:t>
            </a:r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239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386</Words>
  <Application>Microsoft Office PowerPoint</Application>
  <PresentationFormat>Widescreen</PresentationFormat>
  <Paragraphs>74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Caballero Vieyra</dc:creator>
  <cp:lastModifiedBy>Ernesto Caballero Vieyra</cp:lastModifiedBy>
  <cp:revision>15</cp:revision>
  <dcterms:created xsi:type="dcterms:W3CDTF">2022-05-27T11:13:35Z</dcterms:created>
  <dcterms:modified xsi:type="dcterms:W3CDTF">2022-05-28T03:28:06Z</dcterms:modified>
</cp:coreProperties>
</file>