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6" r:id="rId12"/>
    <p:sldId id="273" r:id="rId13"/>
    <p:sldId id="265" r:id="rId14"/>
    <p:sldId id="274" r:id="rId15"/>
    <p:sldId id="267" r:id="rId16"/>
    <p:sldId id="268" r:id="rId17"/>
    <p:sldId id="269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6E7663-1F86-4273-B61C-305ACDEE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s-ES" dirty="0" err="1"/>
              <a:t>TipFinder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C75B212-4C21-42A9-BE75-3CF9E3807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313" y="4367535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Jorge García Cantúa</a:t>
            </a:r>
          </a:p>
          <a:p>
            <a:r>
              <a:rPr lang="es-ES" dirty="0"/>
              <a:t>Nuno </a:t>
            </a:r>
            <a:r>
              <a:rPr lang="es-ES" dirty="0" err="1"/>
              <a:t>Durao</a:t>
            </a:r>
            <a:r>
              <a:rPr lang="es-ES" dirty="0"/>
              <a:t> Moreira Vicente</a:t>
            </a:r>
          </a:p>
          <a:p>
            <a:r>
              <a:rPr lang="es-ES" dirty="0"/>
              <a:t>Carlos Villalba Castillejo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279" y="4367535"/>
            <a:ext cx="2707257" cy="27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D58A9A-7114-4D79-809B-C4950DE5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09D9AA9-DCE8-4625-83F6-B24C4519E853}"/>
              </a:ext>
            </a:extLst>
          </p:cNvPr>
          <p:cNvSpPr txBox="1"/>
          <p:nvPr/>
        </p:nvSpPr>
        <p:spPr>
          <a:xfrm>
            <a:off x="680321" y="2491409"/>
            <a:ext cx="984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Regulador de tensión LM317.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67" y="2345216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EE4F7-26A6-4D53-A715-D5E733BF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pic>
        <p:nvPicPr>
          <p:cNvPr id="4" name="Imagen 3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xmlns="" id="{9C01512E-ACBA-4FA9-8642-01789851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2133761"/>
            <a:ext cx="6440356" cy="43878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00227A47-EB05-45E0-8574-B980B8A9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78" y="2595210"/>
            <a:ext cx="4454191" cy="16675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8B74460D-8F0E-4CB4-9ADE-3E3FF9D58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651" y="5023833"/>
            <a:ext cx="4906443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3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EE4F7-26A6-4D53-A715-D5E733BF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C01512E-ACBA-4FA9-8642-017898514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/>
          <a:stretch/>
        </p:blipFill>
        <p:spPr>
          <a:xfrm>
            <a:off x="6139016" y="2191252"/>
            <a:ext cx="2595609" cy="44685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58" y="2191252"/>
            <a:ext cx="2285714" cy="2285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291192"/>
            <a:ext cx="4502989" cy="21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8C5A49-2D36-42A2-8993-B5A715AF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7" y="2158282"/>
            <a:ext cx="8481795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EE4F7-26A6-4D53-A715-D5E733BF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C01512E-ACBA-4FA9-8642-017898514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/>
          <a:stretch/>
        </p:blipFill>
        <p:spPr>
          <a:xfrm>
            <a:off x="5314642" y="2078467"/>
            <a:ext cx="2739057" cy="46932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57" y="3873260"/>
            <a:ext cx="2776268" cy="27762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04" y="2321122"/>
            <a:ext cx="3457575" cy="1323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2"/>
          <a:stretch/>
        </p:blipFill>
        <p:spPr>
          <a:xfrm>
            <a:off x="8394353" y="2078467"/>
            <a:ext cx="2739057" cy="46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5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51C959-CA42-484C-89FC-F3DC59E4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s-ES"/>
              <a:t>Código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FFA77C8-9BD1-48D4-9048-B1CA38DC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5" y="2115521"/>
            <a:ext cx="2704012" cy="39892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F300E04-D8D1-4AB8-8D94-A816F3F9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63" y="2115520"/>
            <a:ext cx="2693166" cy="39892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DF570D9-9C05-46FE-B36C-9F49695C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465" y="2211415"/>
            <a:ext cx="2786939" cy="39172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7EDAA29-99A8-4D4D-91D4-002B8A270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640" y="2802097"/>
            <a:ext cx="2744403" cy="27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8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EE910A-D609-4424-9903-6478346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91F836B-5A95-4FBD-B152-C49142C1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7" y="2090365"/>
            <a:ext cx="2474920" cy="41134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01B906D-022D-466F-BF0E-0D608620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96" y="2090365"/>
            <a:ext cx="3178604" cy="41134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7562B9C-8FA3-4AE4-93ED-B1CC9052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2473061"/>
            <a:ext cx="5508744" cy="32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5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encontrados</a:t>
            </a:r>
          </a:p>
        </p:txBody>
      </p:sp>
      <p:sp>
        <p:nvSpPr>
          <p:cNvPr id="6" name="Elipse 5"/>
          <p:cNvSpPr/>
          <p:nvPr/>
        </p:nvSpPr>
        <p:spPr>
          <a:xfrm>
            <a:off x="1595887" y="2225112"/>
            <a:ext cx="2786332" cy="1992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5E180BD-E4DE-4A1B-A3E8-6581716043FE}"/>
              </a:ext>
            </a:extLst>
          </p:cNvPr>
          <p:cNvSpPr txBox="1"/>
          <p:nvPr/>
        </p:nvSpPr>
        <p:spPr>
          <a:xfrm>
            <a:off x="1999152" y="2975758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Módulo </a:t>
            </a:r>
            <a:r>
              <a:rPr lang="es-ES" dirty="0" err="1"/>
              <a:t>gps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6943781" y="2164073"/>
            <a:ext cx="2786332" cy="199270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4382219" y="4418679"/>
            <a:ext cx="2786332" cy="19927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9F5EF70-344A-4C49-9524-48AD79BA6EDF}"/>
              </a:ext>
            </a:extLst>
          </p:cNvPr>
          <p:cNvSpPr txBox="1"/>
          <p:nvPr/>
        </p:nvSpPr>
        <p:spPr>
          <a:xfrm>
            <a:off x="7347046" y="2941756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Alimentación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50CC05F-7AA3-49DD-9DC5-FAF396C581F2}"/>
              </a:ext>
            </a:extLst>
          </p:cNvPr>
          <p:cNvSpPr txBox="1"/>
          <p:nvPr/>
        </p:nvSpPr>
        <p:spPr>
          <a:xfrm>
            <a:off x="4785484" y="5230364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033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mejoras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69343" y="2544792"/>
            <a:ext cx="9816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·Que se detenga solo si encuentra obstáculos</a:t>
            </a:r>
          </a:p>
          <a:p>
            <a:endParaRPr lang="es-ES" dirty="0" smtClean="0"/>
          </a:p>
          <a:p>
            <a:r>
              <a:rPr lang="es-ES" dirty="0" smtClean="0"/>
              <a:t>·Fusionar en una única app</a:t>
            </a:r>
          </a:p>
          <a:p>
            <a:endParaRPr lang="es-ES" dirty="0"/>
          </a:p>
          <a:p>
            <a:r>
              <a:rPr lang="es-ES" dirty="0" smtClean="0"/>
              <a:t>·Mejora del chasis</a:t>
            </a:r>
          </a:p>
          <a:p>
            <a:endParaRPr lang="es-ES" dirty="0"/>
          </a:p>
          <a:p>
            <a:r>
              <a:rPr lang="es-ES" dirty="0" smtClean="0"/>
              <a:t>·Que se detenga si no hay señal Bluetooth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27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291650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3FE0F2-72FE-46E4-9B36-2CC5223E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710A735E-E1B2-4D9B-8BCE-E9247BD797DB}"/>
              </a:ext>
            </a:extLst>
          </p:cNvPr>
          <p:cNvSpPr txBox="1"/>
          <p:nvPr/>
        </p:nvSpPr>
        <p:spPr>
          <a:xfrm>
            <a:off x="861391" y="2464904"/>
            <a:ext cx="9613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Introducción.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Funcionamiento.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Problemas encontrados.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Posibles mejoras.</a:t>
            </a:r>
          </a:p>
        </p:txBody>
      </p:sp>
    </p:spTree>
    <p:extLst>
      <p:ext uri="{BB962C8B-B14F-4D97-AF65-F5344CB8AC3E}">
        <p14:creationId xmlns:p14="http://schemas.microsoft.com/office/powerpoint/2010/main" val="375089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931F85-C593-400D-A8E6-47789AF5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83411" y="2424023"/>
            <a:ext cx="942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Hemos construido un coche que controlamos a través de nuestro teléfono móvil, el cual es capaz de detectar metales y de enviar las coordenadas GPS de la posición en la que se encuentra dicho metal a nuestro dispositivo móvil.</a:t>
            </a:r>
          </a:p>
        </p:txBody>
      </p:sp>
    </p:spTree>
    <p:extLst>
      <p:ext uri="{BB962C8B-B14F-4D97-AF65-F5344CB8AC3E}">
        <p14:creationId xmlns:p14="http://schemas.microsoft.com/office/powerpoint/2010/main" val="240384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D58A9A-7114-4D79-809B-C4950DE5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09D9AA9-DCE8-4625-83F6-B24C4519E853}"/>
              </a:ext>
            </a:extLst>
          </p:cNvPr>
          <p:cNvSpPr txBox="1"/>
          <p:nvPr/>
        </p:nvSpPr>
        <p:spPr>
          <a:xfrm>
            <a:off x="680321" y="2491409"/>
            <a:ext cx="984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err="1"/>
              <a:t>Arduino</a:t>
            </a:r>
            <a:r>
              <a:rPr lang="es-ES" dirty="0"/>
              <a:t> Uno.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F5A6A1F5-FAA6-40D2-990B-7911B7538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68" y="2350732"/>
            <a:ext cx="4050714" cy="40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D58A9A-7114-4D79-809B-C4950DE5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09D9AA9-DCE8-4625-83F6-B24C4519E853}"/>
              </a:ext>
            </a:extLst>
          </p:cNvPr>
          <p:cNvSpPr txBox="1"/>
          <p:nvPr/>
        </p:nvSpPr>
        <p:spPr>
          <a:xfrm>
            <a:off x="680321" y="2491409"/>
            <a:ext cx="984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Kit chasis del coche.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F5A6A1F5-FAA6-40D2-990B-7911B753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68" y="2350732"/>
            <a:ext cx="4050714" cy="40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0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D58A9A-7114-4D79-809B-C4950DE5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09D9AA9-DCE8-4625-83F6-B24C4519E853}"/>
              </a:ext>
            </a:extLst>
          </p:cNvPr>
          <p:cNvSpPr txBox="1"/>
          <p:nvPr/>
        </p:nvSpPr>
        <p:spPr>
          <a:xfrm>
            <a:off x="680321" y="2491409"/>
            <a:ext cx="984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Módulo bluetooth HC-05.</a:t>
            </a:r>
          </a:p>
        </p:txBody>
      </p:sp>
      <p:pic>
        <p:nvPicPr>
          <p:cNvPr id="5" name="Imagen 4" descr="Imagen que contiene electrónica, circuito&#10;&#10;Descripción generada con confianza muy alta">
            <a:extLst>
              <a:ext uri="{FF2B5EF4-FFF2-40B4-BE49-F238E27FC236}">
                <a16:creationId xmlns:a16="http://schemas.microsoft.com/office/drawing/2014/main" xmlns="" id="{EDF9AAF8-E925-4527-85A1-146F1834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73" y="2491409"/>
            <a:ext cx="3974801" cy="39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D58A9A-7114-4D79-809B-C4950DE5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09D9AA9-DCE8-4625-83F6-B24C4519E853}"/>
              </a:ext>
            </a:extLst>
          </p:cNvPr>
          <p:cNvSpPr txBox="1"/>
          <p:nvPr/>
        </p:nvSpPr>
        <p:spPr>
          <a:xfrm>
            <a:off x="680321" y="2491409"/>
            <a:ext cx="984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Controlador de motores L298N.</a:t>
            </a:r>
          </a:p>
        </p:txBody>
      </p:sp>
      <p:pic>
        <p:nvPicPr>
          <p:cNvPr id="5" name="Imagen 4" descr="Imagen que contiene electrónica, circuito&#10;&#10;Descripción generada con confianza muy alta">
            <a:extLst>
              <a:ext uri="{FF2B5EF4-FFF2-40B4-BE49-F238E27FC236}">
                <a16:creationId xmlns:a16="http://schemas.microsoft.com/office/drawing/2014/main" xmlns="" id="{7C730AF2-F089-42D2-B795-6884EBF5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1" y="2266225"/>
            <a:ext cx="3975653" cy="39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6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D58A9A-7114-4D79-809B-C4950DE5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09D9AA9-DCE8-4625-83F6-B24C4519E853}"/>
              </a:ext>
            </a:extLst>
          </p:cNvPr>
          <p:cNvSpPr txBox="1"/>
          <p:nvPr/>
        </p:nvSpPr>
        <p:spPr>
          <a:xfrm>
            <a:off x="680321" y="2491409"/>
            <a:ext cx="984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Sensor inductivo LJ18 A3-8-Z/BX.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DB0F1AC-1941-4A9F-8AF8-E5FFE846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73" y="2420252"/>
            <a:ext cx="3876261" cy="3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4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D58A9A-7114-4D79-809B-C4950DE5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09D9AA9-DCE8-4625-83F6-B24C4519E853}"/>
              </a:ext>
            </a:extLst>
          </p:cNvPr>
          <p:cNvSpPr txBox="1"/>
          <p:nvPr/>
        </p:nvSpPr>
        <p:spPr>
          <a:xfrm>
            <a:off x="680321" y="2491409"/>
            <a:ext cx="984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Módulo GPS NEO-6M.</a:t>
            </a:r>
          </a:p>
        </p:txBody>
      </p:sp>
      <p:pic>
        <p:nvPicPr>
          <p:cNvPr id="5" name="Imagen 4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xmlns="" id="{722847EF-1E6D-4CAC-AF08-26BD395E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5" y="2302565"/>
            <a:ext cx="4155384" cy="41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684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351</TotalTime>
  <Words>151</Words>
  <Application>Microsoft Office PowerPoint</Application>
  <PresentationFormat>Panorámica</PresentationFormat>
  <Paragraphs>46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</vt:lpstr>
      <vt:lpstr>Berlín</vt:lpstr>
      <vt:lpstr>TipFinder</vt:lpstr>
      <vt:lpstr>Índice</vt:lpstr>
      <vt:lpstr>Introducción</vt:lpstr>
      <vt:lpstr>Componentes</vt:lpstr>
      <vt:lpstr>Componentes</vt:lpstr>
      <vt:lpstr>Componentes</vt:lpstr>
      <vt:lpstr>Componentes</vt:lpstr>
      <vt:lpstr>Componentes</vt:lpstr>
      <vt:lpstr>Componentes</vt:lpstr>
      <vt:lpstr>Componentes</vt:lpstr>
      <vt:lpstr>Funcionamiento</vt:lpstr>
      <vt:lpstr>Funcionamiento</vt:lpstr>
      <vt:lpstr>Funcionamiento</vt:lpstr>
      <vt:lpstr>Funcionamiento</vt:lpstr>
      <vt:lpstr>Código</vt:lpstr>
      <vt:lpstr>Código</vt:lpstr>
      <vt:lpstr>Problemas encontrados</vt:lpstr>
      <vt:lpstr>Posibles mejoras</vt:lpstr>
      <vt:lpstr>Gracias por vuestra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Villalba Castillejo</dc:creator>
  <cp:lastModifiedBy>Jorge Garcia</cp:lastModifiedBy>
  <cp:revision>23</cp:revision>
  <dcterms:created xsi:type="dcterms:W3CDTF">2018-04-23T11:42:30Z</dcterms:created>
  <dcterms:modified xsi:type="dcterms:W3CDTF">2018-04-25T07:28:52Z</dcterms:modified>
</cp:coreProperties>
</file>