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ED263-49B1-4C35-E944-CD39F68C9EB9}" v="637" dt="2024-11-27T21:11:31.135"/>
    <p1510:client id="{6A4FA0CA-E729-8CA4-A329-3FD54887D4AD}" v="38" dt="2024-11-26T23:16:46.436"/>
    <p1510:client id="{82F936BA-C0D2-BE32-6558-3735B681EA5C}" v="7" dt="2024-11-25T23:50:30.316"/>
    <p1510:client id="{B9011811-16B0-1B78-B6A6-77CB8B9DBF95}" v="150" dt="2024-11-27T17:32:29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3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3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16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6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9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85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0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5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5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8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3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1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6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2878" y="927216"/>
            <a:ext cx="9144000" cy="1857918"/>
          </a:xfrm>
        </p:spPr>
        <p:txBody>
          <a:bodyPr>
            <a:normAutofit fontScale="90000"/>
          </a:bodyPr>
          <a:lstStyle/>
          <a:p>
            <a:pPr algn="l"/>
            <a:r>
              <a:rPr lang="de-DE" b="1" err="1">
                <a:latin typeface="Arial"/>
                <a:cs typeface="Arial"/>
              </a:rPr>
              <a:t>Protótipo</a:t>
            </a:r>
            <a:br>
              <a:rPr lang="de-DE" b="1" dirty="0">
                <a:latin typeface="Arial"/>
              </a:rPr>
            </a:br>
            <a:r>
              <a:rPr lang="de-DE" b="1" dirty="0">
                <a:latin typeface="Arial"/>
                <a:cs typeface="Arial"/>
              </a:rPr>
              <a:t>Agenda </a:t>
            </a:r>
            <a:r>
              <a:rPr lang="de-DE" b="1" err="1">
                <a:latin typeface="Arial"/>
                <a:cs typeface="Arial"/>
              </a:rPr>
              <a:t>Fácil</a:t>
            </a:r>
            <a:r>
              <a:rPr lang="de-DE" b="1" dirty="0">
                <a:latin typeface="Arial"/>
                <a:cs typeface="Arial"/>
              </a:rPr>
              <a:t> NAF</a:t>
            </a:r>
            <a:br>
              <a:rPr lang="de-DE" b="1" dirty="0">
                <a:latin typeface="Arial"/>
              </a:rPr>
            </a:br>
            <a:r>
              <a:rPr lang="de-DE" b="1" err="1">
                <a:latin typeface="Arial"/>
                <a:cs typeface="Arial"/>
              </a:rPr>
              <a:t>Grupo</a:t>
            </a:r>
            <a:r>
              <a:rPr lang="de-DE" b="1" dirty="0">
                <a:latin typeface="Arial"/>
                <a:cs typeface="Arial"/>
              </a:rPr>
              <a:t> 2</a:t>
            </a:r>
            <a:endParaRPr lang="pt-BR" b="1"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32157" y="3810414"/>
            <a:ext cx="6987645" cy="186246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de-DE" sz="3400" b="1" err="1">
                <a:latin typeface="Arial"/>
                <a:cs typeface="Arial"/>
              </a:rPr>
              <a:t>Alunos</a:t>
            </a:r>
            <a:r>
              <a:rPr lang="de-DE" sz="3400" b="1" dirty="0">
                <a:latin typeface="Arial"/>
                <a:cs typeface="Arial"/>
              </a:rPr>
              <a:t>:</a:t>
            </a:r>
            <a:br>
              <a:rPr lang="de-DE" sz="2300" dirty="0">
                <a:latin typeface="Arial"/>
              </a:rPr>
            </a:br>
            <a:r>
              <a:rPr lang="de-DE" sz="2400" err="1">
                <a:latin typeface="Arial"/>
                <a:ea typeface="+mn-lt"/>
                <a:cs typeface="+mn-lt"/>
              </a:rPr>
              <a:t>Cauã</a:t>
            </a:r>
            <a:r>
              <a:rPr lang="de-DE" sz="2400" dirty="0">
                <a:latin typeface="Arial"/>
                <a:ea typeface="+mn-lt"/>
                <a:cs typeface="+mn-lt"/>
              </a:rPr>
              <a:t> da Silva Couto</a:t>
            </a:r>
            <a:br>
              <a:rPr lang="de-DE" sz="2400" dirty="0">
                <a:latin typeface="Arial"/>
                <a:ea typeface="+mn-lt"/>
                <a:cs typeface="+mn-lt"/>
              </a:rPr>
            </a:br>
            <a:r>
              <a:rPr lang="de-DE" sz="2400" dirty="0">
                <a:latin typeface="Arial"/>
                <a:ea typeface="+mn-lt"/>
                <a:cs typeface="+mn-lt"/>
              </a:rPr>
              <a:t>Jean Lucas </a:t>
            </a:r>
            <a:r>
              <a:rPr lang="de-DE" sz="2400" err="1">
                <a:latin typeface="Arial"/>
                <a:ea typeface="+mn-lt"/>
                <a:cs typeface="+mn-lt"/>
              </a:rPr>
              <a:t>Nogueira</a:t>
            </a:r>
            <a:r>
              <a:rPr lang="de-DE" sz="2400" dirty="0">
                <a:latin typeface="Arial"/>
                <a:ea typeface="+mn-lt"/>
                <a:cs typeface="+mn-lt"/>
              </a:rPr>
              <a:t> Freitas da Silva</a:t>
            </a:r>
            <a:br>
              <a:rPr lang="de-DE" sz="2400" dirty="0">
                <a:latin typeface="Arial"/>
                <a:ea typeface="+mn-lt"/>
                <a:cs typeface="+mn-lt"/>
              </a:rPr>
            </a:br>
            <a:r>
              <a:rPr lang="de-DE" sz="2400" dirty="0">
                <a:latin typeface="Arial"/>
                <a:ea typeface="+mn-lt"/>
                <a:cs typeface="+mn-lt"/>
              </a:rPr>
              <a:t>Matheus de Souza </a:t>
            </a:r>
            <a:r>
              <a:rPr lang="de-DE" sz="2400" err="1">
                <a:latin typeface="Arial"/>
                <a:ea typeface="+mn-lt"/>
                <a:cs typeface="+mn-lt"/>
              </a:rPr>
              <a:t>Pimentel</a:t>
            </a:r>
            <a:br>
              <a:rPr lang="de-DE" sz="2400" dirty="0">
                <a:latin typeface="Arial"/>
                <a:ea typeface="+mn-lt"/>
                <a:cs typeface="+mn-lt"/>
              </a:rPr>
            </a:br>
            <a:r>
              <a:rPr lang="de-DE" sz="2400" dirty="0">
                <a:latin typeface="Arial"/>
                <a:ea typeface="+mn-lt"/>
                <a:cs typeface="+mn-lt"/>
              </a:rPr>
              <a:t>Wallace dos Santos Pinto</a:t>
            </a:r>
            <a:br>
              <a:rPr lang="de-DE" sz="2400" dirty="0">
                <a:latin typeface="Arial"/>
                <a:ea typeface="+mn-lt"/>
                <a:cs typeface="+mn-lt"/>
              </a:rPr>
            </a:br>
            <a:endParaRPr lang="de-D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3FAB8-FB96-38EE-D54F-D6E625D3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080"/>
            <a:ext cx="10018713" cy="1752599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/>
                <a:cs typeface="Arial"/>
              </a:rPr>
              <a:t>Situação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28CEB3-265C-4D09-F877-DBD41E2C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7023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Nos empenhamos em criar uma página web para auxiliar as pessoas a realizar agendamentos no NAF para resolver problemas contábeis e fiscais.</a:t>
            </a:r>
          </a:p>
        </p:txBody>
      </p:sp>
      <p:pic>
        <p:nvPicPr>
          <p:cNvPr id="4" name="Imagem 3" descr="Fotos Problemas Financeiros | Freepik">
            <a:extLst>
              <a:ext uri="{FF2B5EF4-FFF2-40B4-BE49-F238E27FC236}">
                <a16:creationId xmlns:a16="http://schemas.microsoft.com/office/drawing/2014/main" id="{F2C609EB-1504-A926-CD85-9B03A584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61" y="3307013"/>
            <a:ext cx="3988418" cy="273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Tudo sobre contabilidade pública">
            <a:extLst>
              <a:ext uri="{FF2B5EF4-FFF2-40B4-BE49-F238E27FC236}">
                <a16:creationId xmlns:a16="http://schemas.microsoft.com/office/drawing/2014/main" id="{2A2AFDA0-19C9-AED8-556A-B4F9B291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02" y="3304991"/>
            <a:ext cx="3988419" cy="2738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46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D63C2-007F-5D68-3DE2-1EE68D80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5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4400" b="1" dirty="0">
                <a:latin typeface="Arial"/>
                <a:cs typeface="Arial"/>
              </a:rPr>
              <a:t>Solução</a:t>
            </a:r>
            <a:br>
              <a:rPr lang="pt-BR" b="1" dirty="0">
                <a:latin typeface="Arial"/>
                <a:cs typeface="Arial"/>
              </a:rPr>
            </a:br>
            <a:br>
              <a:rPr lang="pt-BR" dirty="0">
                <a:latin typeface="Arial"/>
                <a:cs typeface="Arial"/>
              </a:rPr>
            </a:br>
            <a:r>
              <a:rPr lang="pt-BR" sz="3200" dirty="0">
                <a:latin typeface="Arial"/>
                <a:cs typeface="Arial"/>
              </a:rPr>
              <a:t>   </a:t>
            </a:r>
            <a:r>
              <a:rPr lang="pt-BR" sz="3200" b="1" dirty="0">
                <a:latin typeface="Arial"/>
                <a:cs typeface="Arial"/>
              </a:rPr>
              <a:t>Tornar o processo de agendamento mais eficiente e acessível para as pessoas.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B5986-7FB5-E373-35A4-ED5DD0F3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98" y="3340332"/>
            <a:ext cx="10515600" cy="23348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MVP Escolhido: protótipo</a:t>
            </a:r>
          </a:p>
          <a:p>
            <a:r>
              <a:rPr lang="pt-BR" dirty="0">
                <a:latin typeface="Arial"/>
                <a:cs typeface="Arial"/>
              </a:rPr>
              <a:t>Boa especificação de requisitos funcionais e não funcionais</a:t>
            </a:r>
          </a:p>
          <a:p>
            <a:r>
              <a:rPr lang="pt-BR" dirty="0">
                <a:latin typeface="Arial"/>
                <a:cs typeface="Arial"/>
              </a:rPr>
              <a:t>Desenvolvimento de um website intuitivo e de fácil utilização</a:t>
            </a:r>
          </a:p>
          <a:p>
            <a:endParaRPr lang="pt-BR" dirty="0">
              <a:latin typeface="Arial"/>
              <a:cs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04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F188B-B0DE-8849-13C8-63F3768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-63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"/>
                <a:cs typeface="Arial"/>
              </a:rPr>
              <a:t>Requisitos Funcionais e Não Funcionais</a:t>
            </a:r>
          </a:p>
        </p:txBody>
      </p:sp>
      <p:pic>
        <p:nvPicPr>
          <p:cNvPr id="11" name="Espaço Reservado para Conteúdo 10" descr="Tabela&#10;&#10;Descrição gerada automaticamente">
            <a:extLst>
              <a:ext uri="{FF2B5EF4-FFF2-40B4-BE49-F238E27FC236}">
                <a16:creationId xmlns:a16="http://schemas.microsoft.com/office/drawing/2014/main" id="{B432909C-1EB1-0D4E-DCE9-800AD73FE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160" y="1326422"/>
            <a:ext cx="5269036" cy="5269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 descr="Tabela&#10;&#10;Descrição gerada automaticamente">
            <a:extLst>
              <a:ext uri="{FF2B5EF4-FFF2-40B4-BE49-F238E27FC236}">
                <a16:creationId xmlns:a16="http://schemas.microsoft.com/office/drawing/2014/main" id="{D67C606C-B474-EACB-77DB-BF8E15E9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15" y="1327630"/>
            <a:ext cx="3481705" cy="2467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32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ADAA1-2FE1-1C68-0C28-CD961394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2" y="2710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/>
                <a:cs typeface="Arial"/>
              </a:rPr>
              <a:t>Demonstração do Site</a:t>
            </a:r>
          </a:p>
        </p:txBody>
      </p:sp>
      <p:pic>
        <p:nvPicPr>
          <p:cNvPr id="4" name="Espaço Reservado para Conteúdo 3" descr="prototipo.jpg">
            <a:extLst>
              <a:ext uri="{FF2B5EF4-FFF2-40B4-BE49-F238E27FC236}">
                <a16:creationId xmlns:a16="http://schemas.microsoft.com/office/drawing/2014/main" id="{F19F4B87-1C05-F623-DB43-464EDCEC9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16" y="1333112"/>
            <a:ext cx="4402746" cy="3068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Captura de tela 2024-11-20 225335.png">
            <a:extLst>
              <a:ext uri="{FF2B5EF4-FFF2-40B4-BE49-F238E27FC236}">
                <a16:creationId xmlns:a16="http://schemas.microsoft.com/office/drawing/2014/main" id="{024AA52E-5D9D-2CAE-36F2-CA211AB0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668" y="2935841"/>
            <a:ext cx="5122126" cy="3077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 descr="prototipo.png">
            <a:extLst>
              <a:ext uri="{FF2B5EF4-FFF2-40B4-BE49-F238E27FC236}">
                <a16:creationId xmlns:a16="http://schemas.microsoft.com/office/drawing/2014/main" id="{AD1B00C3-9BF6-0C39-2B78-1D42042AF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717" y="1260762"/>
            <a:ext cx="5726150" cy="2840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36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13,688 Website Upgrading Images, Stock Photos, 3D objects, &amp; Vectors |  Shutterstock">
            <a:extLst>
              <a:ext uri="{FF2B5EF4-FFF2-40B4-BE49-F238E27FC236}">
                <a16:creationId xmlns:a16="http://schemas.microsoft.com/office/drawing/2014/main" id="{2DB7FB38-DB37-03F4-9BA3-03090FB30B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</a:blip>
          <a:srcRect r="-339" b="6849"/>
          <a:stretch/>
        </p:blipFill>
        <p:spPr>
          <a:xfrm>
            <a:off x="6239105" y="1927086"/>
            <a:ext cx="5484547" cy="3691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8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7B86C5-8956-F029-F7E1-59771D18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-66907"/>
            <a:ext cx="10018713" cy="1752599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/>
                <a:cs typeface="Arial"/>
              </a:rPr>
              <a:t>Melhorias a serem feitas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53096-1CDB-AF99-5AE7-A815B245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57" y="1923585"/>
            <a:ext cx="4498858" cy="3700347"/>
          </a:xfrm>
        </p:spPr>
        <p:txBody>
          <a:bodyPr/>
          <a:lstStyle/>
          <a:p>
            <a:r>
              <a:rPr lang="pt-BR" dirty="0"/>
              <a:t>Implementação de um banco de dados</a:t>
            </a:r>
          </a:p>
          <a:p>
            <a:pPr>
              <a:buClr>
                <a:srgbClr val="8D1515"/>
              </a:buClr>
            </a:pPr>
            <a:r>
              <a:rPr lang="pt-BR" dirty="0"/>
              <a:t>Login com ações diferenciadas para Administradores e Professores</a:t>
            </a:r>
          </a:p>
          <a:p>
            <a:pPr>
              <a:buClr>
                <a:srgbClr val="8D1515"/>
              </a:buClr>
            </a:pPr>
            <a:r>
              <a:rPr lang="pt-BR" dirty="0"/>
              <a:t>Login/Cadastro para alunos</a:t>
            </a:r>
          </a:p>
        </p:txBody>
      </p:sp>
    </p:spTree>
    <p:extLst>
      <p:ext uri="{BB962C8B-B14F-4D97-AF65-F5344CB8AC3E}">
        <p14:creationId xmlns:p14="http://schemas.microsoft.com/office/powerpoint/2010/main" val="100262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83F4A-607F-D8AD-D656-E7BC70EB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920" y="2553629"/>
            <a:ext cx="2937689" cy="1752599"/>
          </a:xfrm>
        </p:spPr>
        <p:txBody>
          <a:bodyPr>
            <a:normAutofit/>
          </a:bodyPr>
          <a:lstStyle/>
          <a:p>
            <a:r>
              <a:rPr lang="pt-BR" dirty="0"/>
              <a:t>Observação: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F071E-2395-E9D9-6B11-3994F0D8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920" y="2741341"/>
            <a:ext cx="10018713" cy="3124201"/>
          </a:xfrm>
        </p:spPr>
        <p:txBody>
          <a:bodyPr/>
          <a:lstStyle/>
          <a:p>
            <a:r>
              <a:rPr lang="pt-BR" dirty="0"/>
              <a:t>Beijo pro professor 😉</a:t>
            </a:r>
          </a:p>
        </p:txBody>
      </p:sp>
      <p:pic>
        <p:nvPicPr>
          <p:cNvPr id="5" name="Espaço Reservado para Conteúdo 3" descr="100+] That's All Folks Wallpapers | Wallpapers.com">
            <a:extLst>
              <a:ext uri="{FF2B5EF4-FFF2-40B4-BE49-F238E27FC236}">
                <a16:creationId xmlns:a16="http://schemas.microsoft.com/office/drawing/2014/main" id="{71B5B8BA-21A2-6D8E-79D3-93233F56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06" y="106060"/>
            <a:ext cx="5334000" cy="2291080"/>
          </a:xfrm>
          <a:prstGeom prst="ellipse">
            <a:avLst/>
          </a:prstGeom>
          <a:ln>
            <a:noFill/>
          </a:ln>
          <a:effectLst>
            <a:outerShdw blurRad="482600" dist="228600" dir="5460000">
              <a:srgbClr val="000000">
                <a:alpha val="36000"/>
              </a:srgbClr>
            </a:outerShdw>
            <a:softEdge rad="112500"/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2934141-8E93-DD8C-7F5B-6BAB6FECE740}"/>
              </a:ext>
            </a:extLst>
          </p:cNvPr>
          <p:cNvSpPr txBox="1">
            <a:spLocks/>
          </p:cNvSpPr>
          <p:nvPr/>
        </p:nvSpPr>
        <p:spPr>
          <a:xfrm>
            <a:off x="1089557" y="37108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>
                <a:solidFill>
                  <a:srgbClr val="FFFFFF"/>
                </a:solidFill>
                <a:latin typeface="STXingkai"/>
                <a:ea typeface="STXingkai"/>
              </a:rPr>
              <a:t>Isso é tudo pessoal!</a:t>
            </a:r>
          </a:p>
        </p:txBody>
      </p:sp>
    </p:spTree>
    <p:extLst>
      <p:ext uri="{BB962C8B-B14F-4D97-AF65-F5344CB8AC3E}">
        <p14:creationId xmlns:p14="http://schemas.microsoft.com/office/powerpoint/2010/main" val="322158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Parallax</vt:lpstr>
      <vt:lpstr>Protótipo Agenda Fácil NAF Grupo 2</vt:lpstr>
      <vt:lpstr>Situação Problema</vt:lpstr>
      <vt:lpstr>Solução     Tornar o processo de agendamento mais eficiente e acessível para as pessoas.</vt:lpstr>
      <vt:lpstr>Requisitos Funcionais e Não Funcionais</vt:lpstr>
      <vt:lpstr>Demonstração do Site</vt:lpstr>
      <vt:lpstr>Melhorias a serem feitas</vt:lpstr>
      <vt:lpstr>Observação: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358</cp:revision>
  <dcterms:created xsi:type="dcterms:W3CDTF">2024-11-23T14:39:46Z</dcterms:created>
  <dcterms:modified xsi:type="dcterms:W3CDTF">2024-11-27T21:12:51Z</dcterms:modified>
</cp:coreProperties>
</file>