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rchivo" panose="020B060402020202020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Black" panose="00000A00000000000000" pitchFamily="2" charset="0"/>
      <p:bold r:id="rId33"/>
      <p:boldItalic r:id="rId34"/>
    </p:embeddedFont>
    <p:embeddedFont>
      <p:font typeface="Nunito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035301383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035301383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035301383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035301383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035301383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035301383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035301383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035301383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f5cf958454_2_13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f5cf958454_2_13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fbf71ac4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fbf71ac4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fbf71ac4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fbf71ac4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fbf71ac4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fbf71ac4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f5cf958454_2_14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f5cf958454_2_14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f1a942d08a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f1a942d08a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03530138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03530138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0353013aa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0353013aa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0353013a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0353013a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CAJA NEGRA: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Hemos identificado las entradas y las salidas del dispositivo.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Entre las entradas tenemos la energia mecanica de la rodilla, energia electrica y los botones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Por parte de las salidas tenemos los valores de la angulación y el corrreo con la información recolectada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03530138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03530138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034d9673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034d9673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Hemos decidido dividir los conceptos de solución en 6 áreas: activacion y desactivación, sensores, procesamiento, alimentacion de energía, mecánica y telemetría.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 primer bloque corresponde a encender, activar la medición y apagar el dispositivo.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Despues de activar la medición, los sensores miden la angulación de la rodilla, y esta información es procesada, comparada con valores normales, almacenada y posteriormente enviada. Cabe resaltar que los sensores y el arduino son alimentados por un voltaje y estos componentes estarán dentro de una estructura protectora.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f69c8c50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f69c8c50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03530138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03530138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5900" y="1115150"/>
            <a:ext cx="5032200" cy="20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13550" y="3285200"/>
            <a:ext cx="32946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08682" y="-1771943"/>
            <a:ext cx="2854256" cy="6915450"/>
            <a:chOff x="-469212" y="-1034005"/>
            <a:chExt cx="2215005" cy="5366638"/>
          </a:xfrm>
        </p:grpSpPr>
        <p:sp>
          <p:nvSpPr>
            <p:cNvPr id="12" name="Google Shape;12;p2"/>
            <p:cNvSpPr/>
            <p:nvPr/>
          </p:nvSpPr>
          <p:spPr>
            <a:xfrm>
              <a:off x="437011" y="-1034005"/>
              <a:ext cx="871257" cy="1826970"/>
            </a:xfrm>
            <a:custGeom>
              <a:avLst/>
              <a:gdLst/>
              <a:ahLst/>
              <a:cxnLst/>
              <a:rect l="l" t="t" r="r" b="b"/>
              <a:pathLst>
                <a:path w="34342" h="72013" extrusionOk="0">
                  <a:moveTo>
                    <a:pt x="0" y="0"/>
                  </a:moveTo>
                  <a:lnTo>
                    <a:pt x="0" y="72013"/>
                  </a:lnTo>
                  <a:lnTo>
                    <a:pt x="1118" y="72013"/>
                  </a:lnTo>
                  <a:cubicBezTo>
                    <a:pt x="19483" y="72013"/>
                    <a:pt x="34341" y="57133"/>
                    <a:pt x="34341" y="38768"/>
                  </a:cubicBezTo>
                  <a:lnTo>
                    <a:pt x="3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69212" y="3030450"/>
              <a:ext cx="909058" cy="433700"/>
            </a:xfrm>
            <a:custGeom>
              <a:avLst/>
              <a:gdLst/>
              <a:ahLst/>
              <a:cxnLst/>
              <a:rect l="l" t="t" r="r" b="b"/>
              <a:pathLst>
                <a:path w="35832" h="17095" extrusionOk="0">
                  <a:moveTo>
                    <a:pt x="1" y="1"/>
                  </a:moveTo>
                  <a:lnTo>
                    <a:pt x="1" y="17095"/>
                  </a:lnTo>
                  <a:lnTo>
                    <a:pt x="35832" y="17095"/>
                  </a:lnTo>
                  <a:lnTo>
                    <a:pt x="35832" y="16547"/>
                  </a:lnTo>
                  <a:cubicBezTo>
                    <a:pt x="35832" y="7408"/>
                    <a:pt x="28425" y="1"/>
                    <a:pt x="19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62" y="2392773"/>
              <a:ext cx="217979" cy="217979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0"/>
                  </a:moveTo>
                  <a:cubicBezTo>
                    <a:pt x="1929" y="0"/>
                    <a:pt x="1" y="1907"/>
                    <a:pt x="1" y="4296"/>
                  </a:cubicBezTo>
                  <a:cubicBezTo>
                    <a:pt x="1" y="6663"/>
                    <a:pt x="1929" y="8591"/>
                    <a:pt x="4296" y="8591"/>
                  </a:cubicBezTo>
                  <a:cubicBezTo>
                    <a:pt x="6663" y="8591"/>
                    <a:pt x="8591" y="6663"/>
                    <a:pt x="8591" y="4296"/>
                  </a:cubicBezTo>
                  <a:cubicBezTo>
                    <a:pt x="8591" y="1907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0191" y="2173153"/>
              <a:ext cx="217979" cy="217979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08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1" y="6663"/>
                    <a:pt x="8591" y="4296"/>
                  </a:cubicBezTo>
                  <a:cubicBezTo>
                    <a:pt x="8591" y="1908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" y="2173153"/>
              <a:ext cx="217979" cy="217979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08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1" y="6663"/>
                    <a:pt x="8591" y="4296"/>
                  </a:cubicBezTo>
                  <a:cubicBezTo>
                    <a:pt x="8591" y="1908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89716" y="150454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2886" y="150454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89716" y="1285479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2886" y="1285479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7256" y="3245072"/>
              <a:ext cx="218537" cy="218512"/>
            </a:xfrm>
            <a:custGeom>
              <a:avLst/>
              <a:gdLst/>
              <a:ahLst/>
              <a:cxnLst/>
              <a:rect l="l" t="t" r="r" b="b"/>
              <a:pathLst>
                <a:path w="8614" h="8613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84"/>
                    <a:pt x="1929" y="8613"/>
                    <a:pt x="4296" y="8613"/>
                  </a:cubicBezTo>
                  <a:cubicBezTo>
                    <a:pt x="6685" y="8613"/>
                    <a:pt x="8613" y="6684"/>
                    <a:pt x="8613" y="4295"/>
                  </a:cubicBezTo>
                  <a:cubicBezTo>
                    <a:pt x="8613" y="1929"/>
                    <a:pt x="6685" y="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10426" y="3245072"/>
              <a:ext cx="218537" cy="218512"/>
            </a:xfrm>
            <a:custGeom>
              <a:avLst/>
              <a:gdLst/>
              <a:ahLst/>
              <a:cxnLst/>
              <a:rect l="l" t="t" r="r" b="b"/>
              <a:pathLst>
                <a:path w="8614" h="8613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84"/>
                    <a:pt x="1929" y="8613"/>
                    <a:pt x="4296" y="8613"/>
                  </a:cubicBezTo>
                  <a:cubicBezTo>
                    <a:pt x="6685" y="8613"/>
                    <a:pt x="8613" y="6684"/>
                    <a:pt x="8613" y="4295"/>
                  </a:cubicBezTo>
                  <a:cubicBezTo>
                    <a:pt x="8613" y="1929"/>
                    <a:pt x="6685" y="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7256" y="3025452"/>
              <a:ext cx="218537" cy="218537"/>
            </a:xfrm>
            <a:custGeom>
              <a:avLst/>
              <a:gdLst/>
              <a:ahLst/>
              <a:cxnLst/>
              <a:rect l="l" t="t" r="r" b="b"/>
              <a:pathLst>
                <a:path w="8614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85" y="8613"/>
                    <a:pt x="8613" y="6685"/>
                    <a:pt x="8613" y="4296"/>
                  </a:cubicBezTo>
                  <a:cubicBezTo>
                    <a:pt x="8613" y="1929"/>
                    <a:pt x="6685" y="1"/>
                    <a:pt x="4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10426" y="3025452"/>
              <a:ext cx="218537" cy="218537"/>
            </a:xfrm>
            <a:custGeom>
              <a:avLst/>
              <a:gdLst/>
              <a:ahLst/>
              <a:cxnLst/>
              <a:rect l="l" t="t" r="r" b="b"/>
              <a:pathLst>
                <a:path w="8614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85" y="8613"/>
                    <a:pt x="8613" y="6685"/>
                    <a:pt x="8613" y="4296"/>
                  </a:cubicBezTo>
                  <a:cubicBezTo>
                    <a:pt x="8613" y="1929"/>
                    <a:pt x="6685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1308" y="1501193"/>
              <a:ext cx="218512" cy="217979"/>
            </a:xfrm>
            <a:custGeom>
              <a:avLst/>
              <a:gdLst/>
              <a:ahLst/>
              <a:cxnLst/>
              <a:rect l="l" t="t" r="r" b="b"/>
              <a:pathLst>
                <a:path w="8613" h="8592" extrusionOk="0">
                  <a:moveTo>
                    <a:pt x="4318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1"/>
                    <a:pt x="4318" y="8591"/>
                  </a:cubicBezTo>
                  <a:cubicBezTo>
                    <a:pt x="6684" y="8591"/>
                    <a:pt x="8613" y="6663"/>
                    <a:pt x="8613" y="4296"/>
                  </a:cubicBezTo>
                  <a:cubicBezTo>
                    <a:pt x="8613" y="1929"/>
                    <a:pt x="6684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1308" y="1282156"/>
              <a:ext cx="218512" cy="217954"/>
            </a:xfrm>
            <a:custGeom>
              <a:avLst/>
              <a:gdLst/>
              <a:ahLst/>
              <a:cxnLst/>
              <a:rect l="l" t="t" r="r" b="b"/>
              <a:pathLst>
                <a:path w="8613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037" y="1282156"/>
              <a:ext cx="218537" cy="217954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4035" y="2843716"/>
              <a:ext cx="66748" cy="6674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6" y="1"/>
                  </a:moveTo>
                  <a:cubicBezTo>
                    <a:pt x="593" y="1"/>
                    <a:pt x="1" y="592"/>
                    <a:pt x="1" y="1316"/>
                  </a:cubicBezTo>
                  <a:cubicBezTo>
                    <a:pt x="1" y="2039"/>
                    <a:pt x="593" y="2631"/>
                    <a:pt x="1316" y="2631"/>
                  </a:cubicBezTo>
                  <a:cubicBezTo>
                    <a:pt x="2039" y="2631"/>
                    <a:pt x="2631" y="2039"/>
                    <a:pt x="2631" y="1316"/>
                  </a:cubicBezTo>
                  <a:cubicBezTo>
                    <a:pt x="2631" y="592"/>
                    <a:pt x="2039" y="1"/>
                    <a:pt x="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920" y="1737845"/>
              <a:ext cx="650538" cy="434258"/>
            </a:xfrm>
            <a:custGeom>
              <a:avLst/>
              <a:gdLst/>
              <a:ahLst/>
              <a:cxnLst/>
              <a:rect l="l" t="t" r="r" b="b"/>
              <a:pathLst>
                <a:path w="25642" h="17117" extrusionOk="0">
                  <a:moveTo>
                    <a:pt x="1" y="1"/>
                  </a:moveTo>
                  <a:lnTo>
                    <a:pt x="1" y="17116"/>
                  </a:lnTo>
                  <a:lnTo>
                    <a:pt x="25641" y="17116"/>
                  </a:lnTo>
                  <a:lnTo>
                    <a:pt x="256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9253" y="1741194"/>
              <a:ext cx="430909" cy="430909"/>
            </a:xfrm>
            <a:custGeom>
              <a:avLst/>
              <a:gdLst/>
              <a:ahLst/>
              <a:cxnLst/>
              <a:rect l="l" t="t" r="r" b="b"/>
              <a:pathLst>
                <a:path w="16985" h="16985" extrusionOk="0">
                  <a:moveTo>
                    <a:pt x="8481" y="0"/>
                  </a:moveTo>
                  <a:cubicBezTo>
                    <a:pt x="3791" y="0"/>
                    <a:pt x="0" y="3813"/>
                    <a:pt x="0" y="8503"/>
                  </a:cubicBezTo>
                  <a:cubicBezTo>
                    <a:pt x="0" y="13193"/>
                    <a:pt x="3791" y="16984"/>
                    <a:pt x="8481" y="16984"/>
                  </a:cubicBezTo>
                  <a:cubicBezTo>
                    <a:pt x="13171" y="16984"/>
                    <a:pt x="16984" y="13193"/>
                    <a:pt x="16984" y="8503"/>
                  </a:cubicBezTo>
                  <a:cubicBezTo>
                    <a:pt x="16984" y="3813"/>
                    <a:pt x="13171" y="0"/>
                    <a:pt x="8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449" y="829238"/>
              <a:ext cx="434258" cy="434233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94" y="357564"/>
              <a:ext cx="434258" cy="433700"/>
            </a:xfrm>
            <a:custGeom>
              <a:avLst/>
              <a:gdLst/>
              <a:ahLst/>
              <a:cxnLst/>
              <a:rect l="l" t="t" r="r" b="b"/>
              <a:pathLst>
                <a:path w="17117" h="17095" extrusionOk="0">
                  <a:moveTo>
                    <a:pt x="1" y="0"/>
                  </a:moveTo>
                  <a:lnTo>
                    <a:pt x="17116" y="17094"/>
                  </a:lnTo>
                  <a:lnTo>
                    <a:pt x="17116" y="8021"/>
                  </a:lnTo>
                  <a:cubicBezTo>
                    <a:pt x="17116" y="3594"/>
                    <a:pt x="13522" y="0"/>
                    <a:pt x="9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49" y="829796"/>
              <a:ext cx="434258" cy="433675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38137" y="13041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8137" y="13041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1016" y="1887954"/>
              <a:ext cx="139028" cy="139028"/>
            </a:xfrm>
            <a:custGeom>
              <a:avLst/>
              <a:gdLst/>
              <a:ahLst/>
              <a:cxnLst/>
              <a:rect l="l" t="t" r="r" b="b"/>
              <a:pathLst>
                <a:path w="5480" h="5480" extrusionOk="0">
                  <a:moveTo>
                    <a:pt x="0" y="1"/>
                  </a:moveTo>
                  <a:lnTo>
                    <a:pt x="0" y="5479"/>
                  </a:lnTo>
                  <a:lnTo>
                    <a:pt x="5479" y="5479"/>
                  </a:lnTo>
                  <a:lnTo>
                    <a:pt x="54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46" y="917066"/>
              <a:ext cx="257429" cy="257455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29500" y="917066"/>
              <a:ext cx="256897" cy="257455"/>
            </a:xfrm>
            <a:custGeom>
              <a:avLst/>
              <a:gdLst/>
              <a:ahLst/>
              <a:cxnLst/>
              <a:rect l="l" t="t" r="r" b="b"/>
              <a:pathLst>
                <a:path w="10126" h="10148" extrusionOk="0">
                  <a:moveTo>
                    <a:pt x="5063" y="1"/>
                  </a:moveTo>
                  <a:cubicBezTo>
                    <a:pt x="2258" y="1"/>
                    <a:pt x="1" y="2280"/>
                    <a:pt x="1" y="5085"/>
                  </a:cubicBezTo>
                  <a:cubicBezTo>
                    <a:pt x="1" y="7868"/>
                    <a:pt x="2258" y="10148"/>
                    <a:pt x="5063" y="10148"/>
                  </a:cubicBezTo>
                  <a:cubicBezTo>
                    <a:pt x="7868" y="10148"/>
                    <a:pt x="10125" y="7868"/>
                    <a:pt x="10125" y="5085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3179" y="2708567"/>
              <a:ext cx="257455" cy="257429"/>
            </a:xfrm>
            <a:custGeom>
              <a:avLst/>
              <a:gdLst/>
              <a:ahLst/>
              <a:cxnLst/>
              <a:rect l="l" t="t" r="r" b="b"/>
              <a:pathLst>
                <a:path w="10148" h="10147" extrusionOk="0">
                  <a:moveTo>
                    <a:pt x="5063" y="0"/>
                  </a:moveTo>
                  <a:cubicBezTo>
                    <a:pt x="2280" y="0"/>
                    <a:pt x="1" y="2279"/>
                    <a:pt x="1" y="5084"/>
                  </a:cubicBezTo>
                  <a:cubicBezTo>
                    <a:pt x="1" y="7868"/>
                    <a:pt x="2280" y="10147"/>
                    <a:pt x="5063" y="10147"/>
                  </a:cubicBezTo>
                  <a:cubicBezTo>
                    <a:pt x="7868" y="10147"/>
                    <a:pt x="10147" y="7868"/>
                    <a:pt x="10147" y="5084"/>
                  </a:cubicBezTo>
                  <a:cubicBezTo>
                    <a:pt x="10147" y="2279"/>
                    <a:pt x="7868" y="0"/>
                    <a:pt x="5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7579" y="2172062"/>
              <a:ext cx="434233" cy="434233"/>
            </a:xfrm>
            <a:custGeom>
              <a:avLst/>
              <a:gdLst/>
              <a:ahLst/>
              <a:cxnLst/>
              <a:rect l="l" t="t" r="r" b="b"/>
              <a:pathLst>
                <a:path w="17116" h="17116" extrusionOk="0">
                  <a:moveTo>
                    <a:pt x="0" y="0"/>
                  </a:moveTo>
                  <a:lnTo>
                    <a:pt x="0" y="17116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28755" y="2299364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1447" y="1"/>
                  </a:moveTo>
                  <a:cubicBezTo>
                    <a:pt x="548" y="899"/>
                    <a:pt x="0" y="2170"/>
                    <a:pt x="0" y="3529"/>
                  </a:cubicBezTo>
                  <a:cubicBezTo>
                    <a:pt x="0" y="6334"/>
                    <a:pt x="2280" y="8613"/>
                    <a:pt x="5063" y="8613"/>
                  </a:cubicBezTo>
                  <a:cubicBezTo>
                    <a:pt x="6443" y="8613"/>
                    <a:pt x="7693" y="8065"/>
                    <a:pt x="8591" y="7145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88058" y="2355801"/>
              <a:ext cx="66748" cy="6674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6" y="0"/>
                  </a:moveTo>
                  <a:cubicBezTo>
                    <a:pt x="593" y="0"/>
                    <a:pt x="1" y="592"/>
                    <a:pt x="1" y="1315"/>
                  </a:cubicBezTo>
                  <a:cubicBezTo>
                    <a:pt x="1" y="2039"/>
                    <a:pt x="593" y="2630"/>
                    <a:pt x="1316" y="2630"/>
                  </a:cubicBezTo>
                  <a:cubicBezTo>
                    <a:pt x="2039" y="2630"/>
                    <a:pt x="2631" y="2039"/>
                    <a:pt x="2631" y="1315"/>
                  </a:cubicBezTo>
                  <a:cubicBezTo>
                    <a:pt x="2631" y="592"/>
                    <a:pt x="2039" y="0"/>
                    <a:pt x="1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98072" y="674910"/>
              <a:ext cx="430909" cy="430909"/>
            </a:xfrm>
            <a:custGeom>
              <a:avLst/>
              <a:gdLst/>
              <a:ahLst/>
              <a:cxnLst/>
              <a:rect l="l" t="t" r="r" b="b"/>
              <a:pathLst>
                <a:path w="16985" h="16985" extrusionOk="0">
                  <a:moveTo>
                    <a:pt x="8481" y="0"/>
                  </a:moveTo>
                  <a:cubicBezTo>
                    <a:pt x="3792" y="0"/>
                    <a:pt x="0" y="3791"/>
                    <a:pt x="0" y="8481"/>
                  </a:cubicBezTo>
                  <a:cubicBezTo>
                    <a:pt x="0" y="13171"/>
                    <a:pt x="3792" y="16984"/>
                    <a:pt x="8481" y="16984"/>
                  </a:cubicBezTo>
                  <a:cubicBezTo>
                    <a:pt x="13171" y="16984"/>
                    <a:pt x="16984" y="13171"/>
                    <a:pt x="16984" y="8481"/>
                  </a:cubicBezTo>
                  <a:cubicBezTo>
                    <a:pt x="16984" y="3791"/>
                    <a:pt x="13171" y="0"/>
                    <a:pt x="8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78442" y="2602930"/>
              <a:ext cx="439814" cy="866791"/>
            </a:xfrm>
            <a:custGeom>
              <a:avLst/>
              <a:gdLst/>
              <a:ahLst/>
              <a:cxnLst/>
              <a:rect l="l" t="t" r="r" b="b"/>
              <a:pathLst>
                <a:path w="17336" h="34166" extrusionOk="0">
                  <a:moveTo>
                    <a:pt x="1" y="0"/>
                  </a:moveTo>
                  <a:lnTo>
                    <a:pt x="1" y="34166"/>
                  </a:lnTo>
                  <a:cubicBezTo>
                    <a:pt x="9578" y="34166"/>
                    <a:pt x="17336" y="26408"/>
                    <a:pt x="17336" y="16831"/>
                  </a:cubicBezTo>
                  <a:lnTo>
                    <a:pt x="17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1229" y="3469719"/>
              <a:ext cx="434258" cy="433700"/>
            </a:xfrm>
            <a:custGeom>
              <a:avLst/>
              <a:gdLst/>
              <a:ahLst/>
              <a:cxnLst/>
              <a:rect l="l" t="t" r="r" b="b"/>
              <a:pathLst>
                <a:path w="17117" h="17095" extrusionOk="0">
                  <a:moveTo>
                    <a:pt x="1" y="0"/>
                  </a:moveTo>
                  <a:lnTo>
                    <a:pt x="17116" y="17094"/>
                  </a:lnTo>
                  <a:lnTo>
                    <a:pt x="17116" y="8021"/>
                  </a:lnTo>
                  <a:cubicBezTo>
                    <a:pt x="17116" y="3594"/>
                    <a:pt x="13522" y="0"/>
                    <a:pt x="9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2" y="3463299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2" y="3463299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56053" y="368098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9224" y="368098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053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9224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518960" y="3647041"/>
              <a:ext cx="66748" cy="6674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6" y="1"/>
                  </a:moveTo>
                  <a:cubicBezTo>
                    <a:pt x="593" y="1"/>
                    <a:pt x="1" y="592"/>
                    <a:pt x="1" y="1316"/>
                  </a:cubicBezTo>
                  <a:cubicBezTo>
                    <a:pt x="1" y="2039"/>
                    <a:pt x="593" y="2631"/>
                    <a:pt x="1316" y="2631"/>
                  </a:cubicBezTo>
                  <a:cubicBezTo>
                    <a:pt x="2039" y="2631"/>
                    <a:pt x="2631" y="2039"/>
                    <a:pt x="2631" y="1316"/>
                  </a:cubicBezTo>
                  <a:cubicBezTo>
                    <a:pt x="2631" y="592"/>
                    <a:pt x="2039" y="1"/>
                    <a:pt x="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 flipH="1">
              <a:off x="1097779" y="3895617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62"/>
                    <a:pt x="1929" y="8591"/>
                    <a:pt x="4296" y="8591"/>
                  </a:cubicBezTo>
                  <a:cubicBezTo>
                    <a:pt x="6663" y="8591"/>
                    <a:pt x="8591" y="6662"/>
                    <a:pt x="8591" y="4295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 flipH="1">
              <a:off x="880950" y="3895617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62"/>
                    <a:pt x="1929" y="8591"/>
                    <a:pt x="4296" y="8591"/>
                  </a:cubicBezTo>
                  <a:cubicBezTo>
                    <a:pt x="6663" y="8591"/>
                    <a:pt x="8591" y="6662"/>
                    <a:pt x="8591" y="4295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 flipH="1">
              <a:off x="1097779" y="4114096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 flipH="1">
              <a:off x="880950" y="4114096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33412" y="3897562"/>
              <a:ext cx="434258" cy="434233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3412" y="3898120"/>
              <a:ext cx="434258" cy="433675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0707" y="3985390"/>
              <a:ext cx="257429" cy="257455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961" y="3985390"/>
              <a:ext cx="256897" cy="257455"/>
            </a:xfrm>
            <a:custGeom>
              <a:avLst/>
              <a:gdLst/>
              <a:ahLst/>
              <a:cxnLst/>
              <a:rect l="l" t="t" r="r" b="b"/>
              <a:pathLst>
                <a:path w="10126" h="10148" extrusionOk="0">
                  <a:moveTo>
                    <a:pt x="5063" y="1"/>
                  </a:moveTo>
                  <a:cubicBezTo>
                    <a:pt x="2258" y="1"/>
                    <a:pt x="1" y="2280"/>
                    <a:pt x="1" y="5085"/>
                  </a:cubicBezTo>
                  <a:cubicBezTo>
                    <a:pt x="1" y="7868"/>
                    <a:pt x="2258" y="10148"/>
                    <a:pt x="5063" y="10148"/>
                  </a:cubicBezTo>
                  <a:cubicBezTo>
                    <a:pt x="7868" y="10148"/>
                    <a:pt x="10125" y="7868"/>
                    <a:pt x="10125" y="5085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6842044" y="292276"/>
            <a:ext cx="2302269" cy="6131968"/>
            <a:chOff x="7407225" y="1482419"/>
            <a:chExt cx="1736775" cy="4625806"/>
          </a:xfrm>
        </p:grpSpPr>
        <p:sp>
          <p:nvSpPr>
            <p:cNvPr id="62" name="Google Shape;62;p2"/>
            <p:cNvSpPr/>
            <p:nvPr/>
          </p:nvSpPr>
          <p:spPr>
            <a:xfrm>
              <a:off x="7407225" y="4308975"/>
              <a:ext cx="858550" cy="1799250"/>
            </a:xfrm>
            <a:custGeom>
              <a:avLst/>
              <a:gdLst/>
              <a:ahLst/>
              <a:cxnLst/>
              <a:rect l="l" t="t" r="r" b="b"/>
              <a:pathLst>
                <a:path w="34342" h="71970" extrusionOk="0">
                  <a:moveTo>
                    <a:pt x="33223" y="1"/>
                  </a:moveTo>
                  <a:cubicBezTo>
                    <a:pt x="14881" y="1"/>
                    <a:pt x="0" y="14881"/>
                    <a:pt x="0" y="33246"/>
                  </a:cubicBezTo>
                  <a:lnTo>
                    <a:pt x="0" y="71969"/>
                  </a:lnTo>
                  <a:lnTo>
                    <a:pt x="34341" y="71969"/>
                  </a:lnTo>
                  <a:lnTo>
                    <a:pt x="34341" y="1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715000" y="2143225"/>
              <a:ext cx="427900" cy="427925"/>
            </a:xfrm>
            <a:custGeom>
              <a:avLst/>
              <a:gdLst/>
              <a:ahLst/>
              <a:cxnLst/>
              <a:rect l="l" t="t" r="r" b="b"/>
              <a:pathLst>
                <a:path w="17116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16" y="17116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15000" y="4712750"/>
              <a:ext cx="427900" cy="428475"/>
            </a:xfrm>
            <a:custGeom>
              <a:avLst/>
              <a:gdLst/>
              <a:ahLst/>
              <a:cxnLst/>
              <a:rect l="l" t="t" r="r" b="b"/>
              <a:pathLst>
                <a:path w="17116" h="17139" extrusionOk="0">
                  <a:moveTo>
                    <a:pt x="0" y="1"/>
                  </a:moveTo>
                  <a:lnTo>
                    <a:pt x="0" y="17138"/>
                  </a:lnTo>
                  <a:lnTo>
                    <a:pt x="17116" y="17138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286550" y="4071750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0"/>
                  </a:moveTo>
                  <a:cubicBezTo>
                    <a:pt x="1929" y="0"/>
                    <a:pt x="1" y="1907"/>
                    <a:pt x="1" y="4296"/>
                  </a:cubicBezTo>
                  <a:cubicBezTo>
                    <a:pt x="1" y="6663"/>
                    <a:pt x="1929" y="8591"/>
                    <a:pt x="4296" y="8591"/>
                  </a:cubicBezTo>
                  <a:cubicBezTo>
                    <a:pt x="6663" y="8591"/>
                    <a:pt x="8592" y="6663"/>
                    <a:pt x="8592" y="4296"/>
                  </a:cubicBezTo>
                  <a:cubicBezTo>
                    <a:pt x="8592" y="1907"/>
                    <a:pt x="6663" y="0"/>
                    <a:pt x="4296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500225" y="3855875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1" y="6663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286550" y="3855875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2" y="6663"/>
                    <a:pt x="8592" y="4296"/>
                  </a:cubicBezTo>
                  <a:cubicBezTo>
                    <a:pt x="8592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601725" y="3855875"/>
              <a:ext cx="214775" cy="214800"/>
            </a:xfrm>
            <a:custGeom>
              <a:avLst/>
              <a:gdLst/>
              <a:ahLst/>
              <a:cxnLst/>
              <a:rect l="l" t="t" r="r" b="b"/>
              <a:pathLst>
                <a:path w="8591" h="8592" extrusionOk="0">
                  <a:moveTo>
                    <a:pt x="4295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2"/>
                    <a:pt x="4295" y="8592"/>
                  </a:cubicBezTo>
                  <a:cubicBezTo>
                    <a:pt x="6662" y="8592"/>
                    <a:pt x="8591" y="6663"/>
                    <a:pt x="8591" y="4296"/>
                  </a:cubicBezTo>
                  <a:cubicBezTo>
                    <a:pt x="8591" y="1929"/>
                    <a:pt x="6662" y="1"/>
                    <a:pt x="4295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500225" y="1925175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0"/>
                  </a:moveTo>
                  <a:cubicBezTo>
                    <a:pt x="1929" y="0"/>
                    <a:pt x="1" y="1929"/>
                    <a:pt x="1" y="4296"/>
                  </a:cubicBezTo>
                  <a:cubicBezTo>
                    <a:pt x="1" y="6684"/>
                    <a:pt x="1929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286550" y="1925175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0"/>
                  </a:moveTo>
                  <a:cubicBezTo>
                    <a:pt x="1929" y="0"/>
                    <a:pt x="1" y="1929"/>
                    <a:pt x="1" y="4296"/>
                  </a:cubicBezTo>
                  <a:cubicBezTo>
                    <a:pt x="1" y="6684"/>
                    <a:pt x="1929" y="8591"/>
                    <a:pt x="4296" y="8591"/>
                  </a:cubicBezTo>
                  <a:cubicBezTo>
                    <a:pt x="6663" y="8591"/>
                    <a:pt x="8592" y="6684"/>
                    <a:pt x="8592" y="4296"/>
                  </a:cubicBezTo>
                  <a:cubicBezTo>
                    <a:pt x="8592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500225" y="1709300"/>
              <a:ext cx="214800" cy="215350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318"/>
                  </a:cubicBezTo>
                  <a:cubicBezTo>
                    <a:pt x="1" y="6685"/>
                    <a:pt x="1929" y="8614"/>
                    <a:pt x="4296" y="8614"/>
                  </a:cubicBezTo>
                  <a:cubicBezTo>
                    <a:pt x="6663" y="8614"/>
                    <a:pt x="8591" y="6685"/>
                    <a:pt x="8591" y="4318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286550" y="1709300"/>
              <a:ext cx="214800" cy="215350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318"/>
                  </a:cubicBezTo>
                  <a:cubicBezTo>
                    <a:pt x="1" y="6685"/>
                    <a:pt x="1929" y="8614"/>
                    <a:pt x="4296" y="8614"/>
                  </a:cubicBezTo>
                  <a:cubicBezTo>
                    <a:pt x="6663" y="8614"/>
                    <a:pt x="8592" y="6685"/>
                    <a:pt x="8592" y="4318"/>
                  </a:cubicBezTo>
                  <a:cubicBezTo>
                    <a:pt x="8592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501325" y="3212125"/>
              <a:ext cx="215350" cy="214800"/>
            </a:xfrm>
            <a:custGeom>
              <a:avLst/>
              <a:gdLst/>
              <a:ahLst/>
              <a:cxnLst/>
              <a:rect l="l" t="t" r="r" b="b"/>
              <a:pathLst>
                <a:path w="8614" h="8592" extrusionOk="0">
                  <a:moveTo>
                    <a:pt x="4318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63"/>
                    <a:pt x="1929" y="8591"/>
                    <a:pt x="4318" y="8591"/>
                  </a:cubicBezTo>
                  <a:cubicBezTo>
                    <a:pt x="6685" y="8591"/>
                    <a:pt x="8613" y="6663"/>
                    <a:pt x="8613" y="4296"/>
                  </a:cubicBezTo>
                  <a:cubicBezTo>
                    <a:pt x="8613" y="1929"/>
                    <a:pt x="6685" y="1"/>
                    <a:pt x="4318" y="1"/>
                  </a:cubicBez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501325" y="2995725"/>
              <a:ext cx="215350" cy="214775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1" y="1929"/>
                    <a:pt x="1" y="4296"/>
                  </a:cubicBezTo>
                  <a:cubicBezTo>
                    <a:pt x="1" y="6662"/>
                    <a:pt x="1929" y="8591"/>
                    <a:pt x="4318" y="8591"/>
                  </a:cubicBezTo>
                  <a:cubicBezTo>
                    <a:pt x="6685" y="8591"/>
                    <a:pt x="8613" y="6662"/>
                    <a:pt x="8613" y="4296"/>
                  </a:cubicBezTo>
                  <a:cubicBezTo>
                    <a:pt x="8613" y="1929"/>
                    <a:pt x="6685" y="0"/>
                    <a:pt x="4318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287650" y="2995725"/>
              <a:ext cx="215350" cy="214775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1" y="1929"/>
                    <a:pt x="1" y="4296"/>
                  </a:cubicBezTo>
                  <a:cubicBezTo>
                    <a:pt x="1" y="6662"/>
                    <a:pt x="1929" y="8591"/>
                    <a:pt x="4318" y="8591"/>
                  </a:cubicBezTo>
                  <a:cubicBezTo>
                    <a:pt x="6685" y="8591"/>
                    <a:pt x="8613" y="6662"/>
                    <a:pt x="8613" y="4296"/>
                  </a:cubicBezTo>
                  <a:cubicBezTo>
                    <a:pt x="8613" y="1929"/>
                    <a:pt x="6685" y="0"/>
                    <a:pt x="4318" y="0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866750" y="2295525"/>
              <a:ext cx="121650" cy="122200"/>
            </a:xfrm>
            <a:custGeom>
              <a:avLst/>
              <a:gdLst/>
              <a:ahLst/>
              <a:cxnLst/>
              <a:rect l="l" t="t" r="r" b="b"/>
              <a:pathLst>
                <a:path w="4866" h="4888" extrusionOk="0">
                  <a:moveTo>
                    <a:pt x="2433" y="1"/>
                  </a:moveTo>
                  <a:cubicBezTo>
                    <a:pt x="1075" y="1"/>
                    <a:pt x="1" y="1097"/>
                    <a:pt x="1" y="2434"/>
                  </a:cubicBezTo>
                  <a:cubicBezTo>
                    <a:pt x="1" y="3792"/>
                    <a:pt x="1075" y="4888"/>
                    <a:pt x="2433" y="4888"/>
                  </a:cubicBezTo>
                  <a:cubicBezTo>
                    <a:pt x="3770" y="4888"/>
                    <a:pt x="4866" y="3792"/>
                    <a:pt x="4866" y="2434"/>
                  </a:cubicBezTo>
                  <a:cubicBezTo>
                    <a:pt x="4866" y="1097"/>
                    <a:pt x="3770" y="1"/>
                    <a:pt x="2433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61075" y="3691525"/>
              <a:ext cx="65775" cy="65775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5" y="0"/>
                  </a:moveTo>
                  <a:cubicBezTo>
                    <a:pt x="592" y="0"/>
                    <a:pt x="0" y="592"/>
                    <a:pt x="0" y="1315"/>
                  </a:cubicBezTo>
                  <a:cubicBezTo>
                    <a:pt x="0" y="2038"/>
                    <a:pt x="592" y="2630"/>
                    <a:pt x="1315" y="2630"/>
                  </a:cubicBezTo>
                  <a:cubicBezTo>
                    <a:pt x="2038" y="2630"/>
                    <a:pt x="2630" y="2038"/>
                    <a:pt x="2630" y="1315"/>
                  </a:cubicBezTo>
                  <a:cubicBezTo>
                    <a:pt x="2630" y="592"/>
                    <a:pt x="2038" y="0"/>
                    <a:pt x="1315" y="0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460788" y="1482419"/>
              <a:ext cx="65750" cy="65775"/>
            </a:xfrm>
            <a:custGeom>
              <a:avLst/>
              <a:gdLst/>
              <a:ahLst/>
              <a:cxnLst/>
              <a:rect l="l" t="t" r="r" b="b"/>
              <a:pathLst>
                <a:path w="2630" h="2631" extrusionOk="0">
                  <a:moveTo>
                    <a:pt x="1315" y="1"/>
                  </a:moveTo>
                  <a:cubicBezTo>
                    <a:pt x="592" y="1"/>
                    <a:pt x="0" y="592"/>
                    <a:pt x="0" y="1315"/>
                  </a:cubicBezTo>
                  <a:cubicBezTo>
                    <a:pt x="0" y="2039"/>
                    <a:pt x="592" y="2630"/>
                    <a:pt x="1315" y="2630"/>
                  </a:cubicBezTo>
                  <a:cubicBezTo>
                    <a:pt x="2038" y="2630"/>
                    <a:pt x="2630" y="2039"/>
                    <a:pt x="2630" y="1315"/>
                  </a:cubicBezTo>
                  <a:cubicBezTo>
                    <a:pt x="2630" y="592"/>
                    <a:pt x="2038" y="1"/>
                    <a:pt x="1315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00" y="3429650"/>
              <a:ext cx="424625" cy="424625"/>
            </a:xfrm>
            <a:custGeom>
              <a:avLst/>
              <a:gdLst/>
              <a:ahLst/>
              <a:cxnLst/>
              <a:rect l="l" t="t" r="r" b="b"/>
              <a:pathLst>
                <a:path w="16985" h="16985" extrusionOk="0">
                  <a:moveTo>
                    <a:pt x="8481" y="0"/>
                  </a:moveTo>
                  <a:cubicBezTo>
                    <a:pt x="3792" y="0"/>
                    <a:pt x="0" y="3813"/>
                    <a:pt x="0" y="8503"/>
                  </a:cubicBezTo>
                  <a:cubicBezTo>
                    <a:pt x="0" y="13193"/>
                    <a:pt x="3792" y="16984"/>
                    <a:pt x="8481" y="16984"/>
                  </a:cubicBezTo>
                  <a:cubicBezTo>
                    <a:pt x="13171" y="16984"/>
                    <a:pt x="16984" y="13193"/>
                    <a:pt x="16984" y="8503"/>
                  </a:cubicBezTo>
                  <a:cubicBezTo>
                    <a:pt x="16984" y="3813"/>
                    <a:pt x="13171" y="0"/>
                    <a:pt x="8481" y="0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3900" y="2568925"/>
              <a:ext cx="427925" cy="429000"/>
            </a:xfrm>
            <a:custGeom>
              <a:avLst/>
              <a:gdLst/>
              <a:ahLst/>
              <a:cxnLst/>
              <a:rect l="l" t="t" r="r" b="b"/>
              <a:pathLst>
                <a:path w="17117" h="17160" extrusionOk="0">
                  <a:moveTo>
                    <a:pt x="1" y="1"/>
                  </a:moveTo>
                  <a:lnTo>
                    <a:pt x="1" y="22"/>
                  </a:lnTo>
                  <a:lnTo>
                    <a:pt x="17116" y="17160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847700" y="3859725"/>
              <a:ext cx="427925" cy="428450"/>
            </a:xfrm>
            <a:custGeom>
              <a:avLst/>
              <a:gdLst/>
              <a:ahLst/>
              <a:cxnLst/>
              <a:rect l="l" t="t" r="r" b="b"/>
              <a:pathLst>
                <a:path w="17117" h="17138" extrusionOk="0">
                  <a:moveTo>
                    <a:pt x="1" y="0"/>
                  </a:moveTo>
                  <a:lnTo>
                    <a:pt x="17117" y="17138"/>
                  </a:lnTo>
                  <a:lnTo>
                    <a:pt x="17117" y="0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279425" y="4291450"/>
              <a:ext cx="428475" cy="427900"/>
            </a:xfrm>
            <a:custGeom>
              <a:avLst/>
              <a:gdLst/>
              <a:ahLst/>
              <a:cxnLst/>
              <a:rect l="l" t="t" r="r" b="b"/>
              <a:pathLst>
                <a:path w="17139" h="17116" extrusionOk="0">
                  <a:moveTo>
                    <a:pt x="1" y="0"/>
                  </a:moveTo>
                  <a:lnTo>
                    <a:pt x="17138" y="17116"/>
                  </a:lnTo>
                  <a:lnTo>
                    <a:pt x="17138" y="0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86000" y="2142125"/>
              <a:ext cx="427925" cy="428475"/>
            </a:xfrm>
            <a:custGeom>
              <a:avLst/>
              <a:gdLst/>
              <a:ahLst/>
              <a:cxnLst/>
              <a:rect l="l" t="t" r="r" b="b"/>
              <a:pathLst>
                <a:path w="17117" h="17139" extrusionOk="0">
                  <a:moveTo>
                    <a:pt x="1" y="1"/>
                  </a:moveTo>
                  <a:lnTo>
                    <a:pt x="17117" y="17138"/>
                  </a:lnTo>
                  <a:lnTo>
                    <a:pt x="17117" y="1"/>
                  </a:ln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286550" y="2569475"/>
              <a:ext cx="427925" cy="428450"/>
            </a:xfrm>
            <a:custGeom>
              <a:avLst/>
              <a:gdLst/>
              <a:ahLst/>
              <a:cxnLst/>
              <a:rect l="l" t="t" r="r" b="b"/>
              <a:pathLst>
                <a:path w="17117" h="17138" extrusionOk="0">
                  <a:moveTo>
                    <a:pt x="1" y="0"/>
                  </a:moveTo>
                  <a:lnTo>
                    <a:pt x="1" y="17138"/>
                  </a:lnTo>
                  <a:lnTo>
                    <a:pt x="17116" y="17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00" y="2998450"/>
              <a:ext cx="427900" cy="428475"/>
            </a:xfrm>
            <a:custGeom>
              <a:avLst/>
              <a:gdLst/>
              <a:ahLst/>
              <a:cxnLst/>
              <a:rect l="l" t="t" r="r" b="b"/>
              <a:pathLst>
                <a:path w="17116" h="17139" extrusionOk="0">
                  <a:moveTo>
                    <a:pt x="0" y="1"/>
                  </a:moveTo>
                  <a:lnTo>
                    <a:pt x="17116" y="17138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855800" y="3573725"/>
              <a:ext cx="137550" cy="137550"/>
            </a:xfrm>
            <a:custGeom>
              <a:avLst/>
              <a:gdLst/>
              <a:ahLst/>
              <a:cxnLst/>
              <a:rect l="l" t="t" r="r" b="b"/>
              <a:pathLst>
                <a:path w="5502" h="5502" extrusionOk="0">
                  <a:moveTo>
                    <a:pt x="1" y="1"/>
                  </a:moveTo>
                  <a:lnTo>
                    <a:pt x="1" y="5501"/>
                  </a:lnTo>
                  <a:lnTo>
                    <a:pt x="5501" y="5501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372575" y="2656575"/>
              <a:ext cx="253700" cy="253150"/>
            </a:xfrm>
            <a:custGeom>
              <a:avLst/>
              <a:gdLst/>
              <a:ahLst/>
              <a:cxnLst/>
              <a:rect l="l" t="t" r="r" b="b"/>
              <a:pathLst>
                <a:path w="10148" h="10126" extrusionOk="0">
                  <a:moveTo>
                    <a:pt x="5085" y="1"/>
                  </a:moveTo>
                  <a:cubicBezTo>
                    <a:pt x="2280" y="1"/>
                    <a:pt x="0" y="2280"/>
                    <a:pt x="0" y="5063"/>
                  </a:cubicBezTo>
                  <a:cubicBezTo>
                    <a:pt x="0" y="7868"/>
                    <a:pt x="2280" y="10126"/>
                    <a:pt x="5085" y="10126"/>
                  </a:cubicBezTo>
                  <a:cubicBezTo>
                    <a:pt x="7868" y="10126"/>
                    <a:pt x="10147" y="7868"/>
                    <a:pt x="10147" y="5063"/>
                  </a:cubicBezTo>
                  <a:cubicBezTo>
                    <a:pt x="10147" y="2280"/>
                    <a:pt x="7868" y="1"/>
                    <a:pt x="5085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372575" y="4800975"/>
              <a:ext cx="253700" cy="253125"/>
            </a:xfrm>
            <a:custGeom>
              <a:avLst/>
              <a:gdLst/>
              <a:ahLst/>
              <a:cxnLst/>
              <a:rect l="l" t="t" r="r" b="b"/>
              <a:pathLst>
                <a:path w="10148" h="10125" extrusionOk="0">
                  <a:moveTo>
                    <a:pt x="5085" y="0"/>
                  </a:moveTo>
                  <a:cubicBezTo>
                    <a:pt x="2280" y="0"/>
                    <a:pt x="0" y="2257"/>
                    <a:pt x="0" y="5063"/>
                  </a:cubicBezTo>
                  <a:cubicBezTo>
                    <a:pt x="0" y="7868"/>
                    <a:pt x="2280" y="10125"/>
                    <a:pt x="5085" y="10125"/>
                  </a:cubicBezTo>
                  <a:cubicBezTo>
                    <a:pt x="7868" y="10125"/>
                    <a:pt x="10147" y="7868"/>
                    <a:pt x="10147" y="5063"/>
                  </a:cubicBezTo>
                  <a:cubicBezTo>
                    <a:pt x="10147" y="2257"/>
                    <a:pt x="7868" y="0"/>
                    <a:pt x="5085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810325" y="2656575"/>
              <a:ext cx="253150" cy="253150"/>
            </a:xfrm>
            <a:custGeom>
              <a:avLst/>
              <a:gdLst/>
              <a:ahLst/>
              <a:cxnLst/>
              <a:rect l="l" t="t" r="r" b="b"/>
              <a:pathLst>
                <a:path w="10126" h="10126" extrusionOk="0">
                  <a:moveTo>
                    <a:pt x="5063" y="1"/>
                  </a:moveTo>
                  <a:cubicBezTo>
                    <a:pt x="2280" y="1"/>
                    <a:pt x="1" y="2280"/>
                    <a:pt x="1" y="5063"/>
                  </a:cubicBezTo>
                  <a:cubicBezTo>
                    <a:pt x="1" y="7868"/>
                    <a:pt x="2280" y="10126"/>
                    <a:pt x="5063" y="10126"/>
                  </a:cubicBezTo>
                  <a:cubicBezTo>
                    <a:pt x="7868" y="10126"/>
                    <a:pt x="10125" y="7868"/>
                    <a:pt x="10125" y="5063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93900" y="1794225"/>
              <a:ext cx="253675" cy="253700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7"/>
                    <a:pt x="5063" y="10147"/>
                  </a:cubicBezTo>
                  <a:cubicBezTo>
                    <a:pt x="7868" y="10147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5550" y="3855325"/>
              <a:ext cx="427900" cy="427925"/>
            </a:xfrm>
            <a:custGeom>
              <a:avLst/>
              <a:gdLst/>
              <a:ahLst/>
              <a:cxnLst/>
              <a:rect l="l" t="t" r="r" b="b"/>
              <a:pathLst>
                <a:path w="17116" h="17117" extrusionOk="0">
                  <a:moveTo>
                    <a:pt x="0" y="1"/>
                  </a:moveTo>
                  <a:lnTo>
                    <a:pt x="0" y="17117"/>
                  </a:lnTo>
                  <a:lnTo>
                    <a:pt x="17116" y="17117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840450" y="3941900"/>
              <a:ext cx="217000" cy="216975"/>
            </a:xfrm>
            <a:custGeom>
              <a:avLst/>
              <a:gdLst/>
              <a:ahLst/>
              <a:cxnLst/>
              <a:rect l="l" t="t" r="r" b="b"/>
              <a:pathLst>
                <a:path w="8680" h="8679" extrusionOk="0">
                  <a:moveTo>
                    <a:pt x="3617" y="1"/>
                  </a:moveTo>
                  <a:cubicBezTo>
                    <a:pt x="2192" y="1"/>
                    <a:pt x="943" y="614"/>
                    <a:pt x="1" y="1535"/>
                  </a:cubicBezTo>
                  <a:lnTo>
                    <a:pt x="7145" y="8679"/>
                  </a:lnTo>
                  <a:cubicBezTo>
                    <a:pt x="8109" y="7780"/>
                    <a:pt x="8679" y="6487"/>
                    <a:pt x="8679" y="5085"/>
                  </a:cubicBezTo>
                  <a:cubicBezTo>
                    <a:pt x="8679" y="2280"/>
                    <a:pt x="6422" y="1"/>
                    <a:pt x="3617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804300" y="3980250"/>
              <a:ext cx="214800" cy="215350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1447" y="1"/>
                  </a:moveTo>
                  <a:cubicBezTo>
                    <a:pt x="548" y="921"/>
                    <a:pt x="1" y="2170"/>
                    <a:pt x="1" y="3551"/>
                  </a:cubicBezTo>
                  <a:cubicBezTo>
                    <a:pt x="1" y="6334"/>
                    <a:pt x="2280" y="8613"/>
                    <a:pt x="5063" y="8613"/>
                  </a:cubicBezTo>
                  <a:cubicBezTo>
                    <a:pt x="6444" y="8613"/>
                    <a:pt x="7693" y="8065"/>
                    <a:pt x="8591" y="7167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7300" y="2994075"/>
              <a:ext cx="440525" cy="868400"/>
            </a:xfrm>
            <a:custGeom>
              <a:avLst/>
              <a:gdLst/>
              <a:ahLst/>
              <a:cxnLst/>
              <a:rect l="l" t="t" r="r" b="b"/>
              <a:pathLst>
                <a:path w="17621" h="34736" extrusionOk="0">
                  <a:moveTo>
                    <a:pt x="17620" y="1"/>
                  </a:moveTo>
                  <a:cubicBezTo>
                    <a:pt x="7890" y="1"/>
                    <a:pt x="0" y="7890"/>
                    <a:pt x="0" y="17620"/>
                  </a:cubicBezTo>
                  <a:lnTo>
                    <a:pt x="0" y="34736"/>
                  </a:lnTo>
                  <a:lnTo>
                    <a:pt x="17620" y="34736"/>
                  </a:lnTo>
                  <a:lnTo>
                    <a:pt x="17620" y="1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54075" y="2050725"/>
              <a:ext cx="65750" cy="65775"/>
            </a:xfrm>
            <a:custGeom>
              <a:avLst/>
              <a:gdLst/>
              <a:ahLst/>
              <a:cxnLst/>
              <a:rect l="l" t="t" r="r" b="b"/>
              <a:pathLst>
                <a:path w="2630" h="2631" extrusionOk="0">
                  <a:moveTo>
                    <a:pt x="1315" y="1"/>
                  </a:moveTo>
                  <a:cubicBezTo>
                    <a:pt x="592" y="1"/>
                    <a:pt x="0" y="592"/>
                    <a:pt x="0" y="1315"/>
                  </a:cubicBezTo>
                  <a:cubicBezTo>
                    <a:pt x="0" y="2039"/>
                    <a:pt x="592" y="2630"/>
                    <a:pt x="1315" y="2630"/>
                  </a:cubicBezTo>
                  <a:cubicBezTo>
                    <a:pt x="2038" y="2630"/>
                    <a:pt x="2630" y="2039"/>
                    <a:pt x="2630" y="1315"/>
                  </a:cubicBezTo>
                  <a:cubicBezTo>
                    <a:pt x="2630" y="592"/>
                    <a:pt x="2038" y="1"/>
                    <a:pt x="1315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8582327" y="25202"/>
            <a:ext cx="562416" cy="562373"/>
            <a:chOff x="10815944" y="1123669"/>
            <a:chExt cx="424625" cy="424625"/>
          </a:xfrm>
        </p:grpSpPr>
        <p:sp>
          <p:nvSpPr>
            <p:cNvPr id="97" name="Google Shape;97;p2"/>
            <p:cNvSpPr/>
            <p:nvPr/>
          </p:nvSpPr>
          <p:spPr>
            <a:xfrm>
              <a:off x="10815944" y="1123669"/>
              <a:ext cx="424625" cy="424625"/>
            </a:xfrm>
            <a:custGeom>
              <a:avLst/>
              <a:gdLst/>
              <a:ahLst/>
              <a:cxnLst/>
              <a:rect l="l" t="t" r="r" b="b"/>
              <a:pathLst>
                <a:path w="16985" h="16985" extrusionOk="0">
                  <a:moveTo>
                    <a:pt x="8481" y="0"/>
                  </a:moveTo>
                  <a:cubicBezTo>
                    <a:pt x="3792" y="0"/>
                    <a:pt x="0" y="3813"/>
                    <a:pt x="0" y="8503"/>
                  </a:cubicBezTo>
                  <a:cubicBezTo>
                    <a:pt x="0" y="13193"/>
                    <a:pt x="3792" y="16984"/>
                    <a:pt x="8481" y="16984"/>
                  </a:cubicBezTo>
                  <a:cubicBezTo>
                    <a:pt x="13171" y="16984"/>
                    <a:pt x="16984" y="13193"/>
                    <a:pt x="16984" y="8503"/>
                  </a:cubicBezTo>
                  <a:cubicBezTo>
                    <a:pt x="16984" y="3813"/>
                    <a:pt x="13171" y="0"/>
                    <a:pt x="8481" y="0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955644" y="1267744"/>
              <a:ext cx="137550" cy="137550"/>
            </a:xfrm>
            <a:custGeom>
              <a:avLst/>
              <a:gdLst/>
              <a:ahLst/>
              <a:cxnLst/>
              <a:rect l="l" t="t" r="r" b="b"/>
              <a:pathLst>
                <a:path w="5502" h="5502" extrusionOk="0">
                  <a:moveTo>
                    <a:pt x="1" y="1"/>
                  </a:moveTo>
                  <a:lnTo>
                    <a:pt x="1" y="5501"/>
                  </a:lnTo>
                  <a:lnTo>
                    <a:pt x="5501" y="5501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11"/>
          <p:cNvGrpSpPr/>
          <p:nvPr/>
        </p:nvGrpSpPr>
        <p:grpSpPr>
          <a:xfrm>
            <a:off x="-547611" y="2960850"/>
            <a:ext cx="2775927" cy="2182520"/>
            <a:chOff x="-547189" y="3005661"/>
            <a:chExt cx="2719098" cy="2137839"/>
          </a:xfrm>
        </p:grpSpPr>
        <p:sp>
          <p:nvSpPr>
            <p:cNvPr id="379" name="Google Shape;379;p11"/>
            <p:cNvSpPr/>
            <p:nvPr/>
          </p:nvSpPr>
          <p:spPr>
            <a:xfrm>
              <a:off x="1370078" y="4858549"/>
              <a:ext cx="253933" cy="253314"/>
            </a:xfrm>
            <a:custGeom>
              <a:avLst/>
              <a:gdLst/>
              <a:ahLst/>
              <a:cxnLst/>
              <a:rect l="l" t="t" r="r" b="b"/>
              <a:pathLst>
                <a:path w="8613" h="8592" extrusionOk="0">
                  <a:moveTo>
                    <a:pt x="4318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1"/>
                    <a:pt x="4318" y="8591"/>
                  </a:cubicBezTo>
                  <a:cubicBezTo>
                    <a:pt x="6684" y="8591"/>
                    <a:pt x="8613" y="6663"/>
                    <a:pt x="8613" y="4296"/>
                  </a:cubicBezTo>
                  <a:cubicBezTo>
                    <a:pt x="8613" y="1929"/>
                    <a:pt x="6684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11"/>
            <p:cNvGrpSpPr/>
            <p:nvPr/>
          </p:nvGrpSpPr>
          <p:grpSpPr>
            <a:xfrm>
              <a:off x="-547189" y="3005661"/>
              <a:ext cx="2719098" cy="2137839"/>
              <a:chOff x="-547189" y="3005661"/>
              <a:chExt cx="2719098" cy="2137839"/>
            </a:xfrm>
          </p:grpSpPr>
          <p:grpSp>
            <p:nvGrpSpPr>
              <p:cNvPr id="381" name="Google Shape;381;p11"/>
              <p:cNvGrpSpPr/>
              <p:nvPr/>
            </p:nvGrpSpPr>
            <p:grpSpPr>
              <a:xfrm>
                <a:off x="-10806" y="3530893"/>
                <a:ext cx="1096812" cy="1612487"/>
                <a:chOff x="8188762" y="1824886"/>
                <a:chExt cx="936646" cy="1377134"/>
              </a:xfrm>
            </p:grpSpPr>
            <p:sp>
              <p:nvSpPr>
                <p:cNvPr id="382" name="Google Shape;382;p11"/>
                <p:cNvSpPr/>
                <p:nvPr/>
              </p:nvSpPr>
              <p:spPr>
                <a:xfrm flipH="1">
                  <a:off x="8188762" y="2271957"/>
                  <a:ext cx="486872" cy="4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2" h="18584" extrusionOk="0">
                      <a:moveTo>
                        <a:pt x="18603" y="0"/>
                      </a:moveTo>
                      <a:lnTo>
                        <a:pt x="0" y="18584"/>
                      </a:lnTo>
                      <a:lnTo>
                        <a:pt x="18622" y="18584"/>
                      </a:lnTo>
                      <a:lnTo>
                        <a:pt x="186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1"/>
                <p:cNvSpPr/>
                <p:nvPr/>
              </p:nvSpPr>
              <p:spPr>
                <a:xfrm>
                  <a:off x="8675634" y="2736470"/>
                  <a:ext cx="449774" cy="46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3" h="18622" extrusionOk="0">
                      <a:moveTo>
                        <a:pt x="0" y="0"/>
                      </a:moveTo>
                      <a:lnTo>
                        <a:pt x="0" y="18622"/>
                      </a:lnTo>
                      <a:lnTo>
                        <a:pt x="18602" y="18622"/>
                      </a:lnTo>
                      <a:lnTo>
                        <a:pt x="186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1"/>
                <p:cNvSpPr/>
                <p:nvPr/>
              </p:nvSpPr>
              <p:spPr>
                <a:xfrm>
                  <a:off x="8757229" y="2366825"/>
                  <a:ext cx="274875" cy="2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5" h="10995" extrusionOk="0">
                      <a:moveTo>
                        <a:pt x="5498" y="0"/>
                      </a:moveTo>
                      <a:cubicBezTo>
                        <a:pt x="2474" y="0"/>
                        <a:pt x="1" y="2473"/>
                        <a:pt x="1" y="5497"/>
                      </a:cubicBezTo>
                      <a:cubicBezTo>
                        <a:pt x="1" y="8540"/>
                        <a:pt x="2474" y="10994"/>
                        <a:pt x="5498" y="10994"/>
                      </a:cubicBezTo>
                      <a:cubicBezTo>
                        <a:pt x="8522" y="10994"/>
                        <a:pt x="10995" y="8540"/>
                        <a:pt x="10995" y="5497"/>
                      </a:cubicBezTo>
                      <a:cubicBezTo>
                        <a:pt x="10995" y="2473"/>
                        <a:pt x="8522" y="0"/>
                        <a:pt x="54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1"/>
                <p:cNvSpPr/>
                <p:nvPr/>
              </p:nvSpPr>
              <p:spPr>
                <a:xfrm>
                  <a:off x="8381600" y="2923388"/>
                  <a:ext cx="98350" cy="91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" h="3934" extrusionOk="0">
                      <a:moveTo>
                        <a:pt x="1954" y="0"/>
                      </a:moveTo>
                      <a:cubicBezTo>
                        <a:pt x="869" y="0"/>
                        <a:pt x="1" y="895"/>
                        <a:pt x="1" y="1980"/>
                      </a:cubicBezTo>
                      <a:cubicBezTo>
                        <a:pt x="1" y="3065"/>
                        <a:pt x="869" y="3933"/>
                        <a:pt x="1954" y="3933"/>
                      </a:cubicBezTo>
                      <a:cubicBezTo>
                        <a:pt x="3039" y="3933"/>
                        <a:pt x="3934" y="3065"/>
                        <a:pt x="3934" y="1980"/>
                      </a:cubicBezTo>
                      <a:cubicBezTo>
                        <a:pt x="3934" y="895"/>
                        <a:pt x="3039" y="0"/>
                        <a:pt x="19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86" name="Google Shape;386;p11"/>
                <p:cNvGrpSpPr/>
                <p:nvPr/>
              </p:nvGrpSpPr>
              <p:grpSpPr>
                <a:xfrm>
                  <a:off x="8665723" y="1824886"/>
                  <a:ext cx="457899" cy="447148"/>
                  <a:chOff x="-25602" y="4015940"/>
                  <a:chExt cx="577717" cy="564082"/>
                </a:xfrm>
              </p:grpSpPr>
              <p:sp>
                <p:nvSpPr>
                  <p:cNvPr id="387" name="Google Shape;387;p11"/>
                  <p:cNvSpPr/>
                  <p:nvPr/>
                </p:nvSpPr>
                <p:spPr>
                  <a:xfrm>
                    <a:off x="-25602" y="4015940"/>
                    <a:ext cx="577717" cy="564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11" h="23111" extrusionOk="0">
                        <a:moveTo>
                          <a:pt x="0" y="1"/>
                        </a:moveTo>
                        <a:lnTo>
                          <a:pt x="0" y="13"/>
                        </a:lnTo>
                        <a:lnTo>
                          <a:pt x="23098" y="23111"/>
                        </a:lnTo>
                        <a:lnTo>
                          <a:pt x="23110" y="23111"/>
                        </a:lnTo>
                        <a:lnTo>
                          <a:pt x="2311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11"/>
                  <p:cNvSpPr/>
                  <p:nvPr/>
                </p:nvSpPr>
                <p:spPr>
                  <a:xfrm>
                    <a:off x="-19126" y="4015940"/>
                    <a:ext cx="564100" cy="557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4" h="22563" extrusionOk="0">
                        <a:moveTo>
                          <a:pt x="1" y="1"/>
                        </a:moveTo>
                        <a:lnTo>
                          <a:pt x="1" y="22563"/>
                        </a:lnTo>
                        <a:lnTo>
                          <a:pt x="22563" y="22563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>
                    <a:off x="95179" y="4124300"/>
                    <a:ext cx="333400" cy="3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6" h="13336" extrusionOk="0">
                        <a:moveTo>
                          <a:pt x="6668" y="0"/>
                        </a:moveTo>
                        <a:cubicBezTo>
                          <a:pt x="2989" y="0"/>
                          <a:pt x="1" y="2977"/>
                          <a:pt x="1" y="6668"/>
                        </a:cubicBezTo>
                        <a:cubicBezTo>
                          <a:pt x="1" y="10347"/>
                          <a:pt x="2989" y="13335"/>
                          <a:pt x="6668" y="13335"/>
                        </a:cubicBezTo>
                        <a:cubicBezTo>
                          <a:pt x="10347" y="13335"/>
                          <a:pt x="13336" y="10347"/>
                          <a:pt x="13336" y="6668"/>
                        </a:cubicBezTo>
                        <a:cubicBezTo>
                          <a:pt x="13336" y="2977"/>
                          <a:pt x="10347" y="0"/>
                          <a:pt x="666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90" name="Google Shape;390;p11"/>
              <p:cNvSpPr/>
              <p:nvPr/>
            </p:nvSpPr>
            <p:spPr>
              <a:xfrm>
                <a:off x="1370078" y="4604007"/>
                <a:ext cx="253933" cy="253284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1118749" y="4604007"/>
                <a:ext cx="253962" cy="253284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1634975" y="4607225"/>
                <a:ext cx="536934" cy="536276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0" y="17116"/>
                    </a:lnTo>
                    <a:lnTo>
                      <a:pt x="17138" y="17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1634975" y="4607225"/>
                <a:ext cx="536934" cy="536276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17138" y="17116"/>
                    </a:lnTo>
                    <a:lnTo>
                      <a:pt x="17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-547189" y="3005661"/>
                <a:ext cx="1100938" cy="525244"/>
              </a:xfrm>
              <a:custGeom>
                <a:avLst/>
                <a:gdLst/>
                <a:ahLst/>
                <a:cxnLst/>
                <a:rect l="l" t="t" r="r" b="b"/>
                <a:pathLst>
                  <a:path w="35832" h="17095" extrusionOk="0">
                    <a:moveTo>
                      <a:pt x="1" y="1"/>
                    </a:moveTo>
                    <a:lnTo>
                      <a:pt x="1" y="17095"/>
                    </a:lnTo>
                    <a:lnTo>
                      <a:pt x="35832" y="17095"/>
                    </a:lnTo>
                    <a:lnTo>
                      <a:pt x="35832" y="16547"/>
                    </a:lnTo>
                    <a:cubicBezTo>
                      <a:pt x="35832" y="7408"/>
                      <a:pt x="28425" y="1"/>
                      <a:pt x="192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138486" y="3646283"/>
                <a:ext cx="278453" cy="276823"/>
              </a:xfrm>
              <a:custGeom>
                <a:avLst/>
                <a:gdLst/>
                <a:ahLst/>
                <a:cxnLst/>
                <a:rect l="l" t="t" r="r" b="b"/>
                <a:pathLst>
                  <a:path w="9568" h="9512" extrusionOk="0">
                    <a:moveTo>
                      <a:pt x="4796" y="1"/>
                    </a:moveTo>
                    <a:cubicBezTo>
                      <a:pt x="2188" y="1"/>
                      <a:pt x="57" y="2105"/>
                      <a:pt x="38" y="4718"/>
                    </a:cubicBezTo>
                    <a:cubicBezTo>
                      <a:pt x="0" y="7343"/>
                      <a:pt x="2112" y="9492"/>
                      <a:pt x="4737" y="9511"/>
                    </a:cubicBezTo>
                    <a:cubicBezTo>
                      <a:pt x="4760" y="9512"/>
                      <a:pt x="4783" y="9512"/>
                      <a:pt x="4806" y="9512"/>
                    </a:cubicBezTo>
                    <a:cubicBezTo>
                      <a:pt x="7399" y="9512"/>
                      <a:pt x="9511" y="7415"/>
                      <a:pt x="9549" y="4813"/>
                    </a:cubicBezTo>
                    <a:cubicBezTo>
                      <a:pt x="9568" y="2188"/>
                      <a:pt x="7457" y="39"/>
                      <a:pt x="4832" y="1"/>
                    </a:cubicBezTo>
                    <a:cubicBezTo>
                      <a:pt x="4820" y="1"/>
                      <a:pt x="4808" y="1"/>
                      <a:pt x="47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11"/>
          <p:cNvGrpSpPr/>
          <p:nvPr/>
        </p:nvGrpSpPr>
        <p:grpSpPr>
          <a:xfrm>
            <a:off x="7988387" y="701"/>
            <a:ext cx="1155796" cy="3120260"/>
            <a:chOff x="8094240" y="692"/>
            <a:chExt cx="1049769" cy="2834023"/>
          </a:xfrm>
        </p:grpSpPr>
        <p:grpSp>
          <p:nvGrpSpPr>
            <p:cNvPr id="397" name="Google Shape;397;p11"/>
            <p:cNvGrpSpPr/>
            <p:nvPr/>
          </p:nvGrpSpPr>
          <p:grpSpPr>
            <a:xfrm rot="-5400000">
              <a:off x="8330855" y="265189"/>
              <a:ext cx="1077630" cy="548636"/>
              <a:chOff x="6438425" y="3777863"/>
              <a:chExt cx="916274" cy="466488"/>
            </a:xfrm>
          </p:grpSpPr>
          <p:sp>
            <p:nvSpPr>
              <p:cNvPr id="398" name="Google Shape;398;p11"/>
              <p:cNvSpPr/>
              <p:nvPr/>
            </p:nvSpPr>
            <p:spPr>
              <a:xfrm>
                <a:off x="6904925" y="3777863"/>
                <a:ext cx="449774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6438425" y="3779275"/>
                <a:ext cx="4655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03" extrusionOk="0">
                    <a:moveTo>
                      <a:pt x="18622" y="0"/>
                    </a:moveTo>
                    <a:lnTo>
                      <a:pt x="1" y="18584"/>
                    </a:lnTo>
                    <a:lnTo>
                      <a:pt x="1" y="18603"/>
                    </a:lnTo>
                    <a:lnTo>
                      <a:pt x="18622" y="18603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1"/>
            <p:cNvGrpSpPr/>
            <p:nvPr/>
          </p:nvGrpSpPr>
          <p:grpSpPr>
            <a:xfrm flipH="1">
              <a:off x="8230310" y="539511"/>
              <a:ext cx="540464" cy="539912"/>
              <a:chOff x="6903975" y="3315650"/>
              <a:chExt cx="465075" cy="464600"/>
            </a:xfrm>
          </p:grpSpPr>
          <p:sp>
            <p:nvSpPr>
              <p:cNvPr id="402" name="Google Shape;402;p11"/>
              <p:cNvSpPr/>
              <p:nvPr/>
            </p:nvSpPr>
            <p:spPr>
              <a:xfrm>
                <a:off x="6903975" y="3315650"/>
                <a:ext cx="4650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7009050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1"/>
            <p:cNvSpPr/>
            <p:nvPr/>
          </p:nvSpPr>
          <p:spPr>
            <a:xfrm>
              <a:off x="8730449" y="1295233"/>
              <a:ext cx="278453" cy="276823"/>
            </a:xfrm>
            <a:custGeom>
              <a:avLst/>
              <a:gdLst/>
              <a:ahLst/>
              <a:cxnLst/>
              <a:rect l="l" t="t" r="r" b="b"/>
              <a:pathLst>
                <a:path w="9568" h="9512" extrusionOk="0">
                  <a:moveTo>
                    <a:pt x="4796" y="1"/>
                  </a:moveTo>
                  <a:cubicBezTo>
                    <a:pt x="2188" y="1"/>
                    <a:pt x="57" y="2105"/>
                    <a:pt x="38" y="4718"/>
                  </a:cubicBezTo>
                  <a:cubicBezTo>
                    <a:pt x="0" y="7343"/>
                    <a:pt x="2112" y="9492"/>
                    <a:pt x="4737" y="9511"/>
                  </a:cubicBezTo>
                  <a:cubicBezTo>
                    <a:pt x="4760" y="9512"/>
                    <a:pt x="4783" y="9512"/>
                    <a:pt x="4806" y="9512"/>
                  </a:cubicBezTo>
                  <a:cubicBezTo>
                    <a:pt x="7399" y="9512"/>
                    <a:pt x="9511" y="7415"/>
                    <a:pt x="9549" y="4813"/>
                  </a:cubicBezTo>
                  <a:cubicBezTo>
                    <a:pt x="9568" y="2188"/>
                    <a:pt x="7457" y="39"/>
                    <a:pt x="4832" y="1"/>
                  </a:cubicBezTo>
                  <a:cubicBezTo>
                    <a:pt x="4820" y="1"/>
                    <a:pt x="4808" y="1"/>
                    <a:pt x="4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1"/>
            <p:cNvGrpSpPr/>
            <p:nvPr/>
          </p:nvGrpSpPr>
          <p:grpSpPr>
            <a:xfrm>
              <a:off x="8606396" y="1755864"/>
              <a:ext cx="537613" cy="1078851"/>
              <a:chOff x="430127" y="3461920"/>
              <a:chExt cx="443905" cy="890802"/>
            </a:xfrm>
          </p:grpSpPr>
          <p:sp>
            <p:nvSpPr>
              <p:cNvPr id="406" name="Google Shape;406;p11"/>
              <p:cNvSpPr/>
              <p:nvPr/>
            </p:nvSpPr>
            <p:spPr>
              <a:xfrm>
                <a:off x="430127" y="3918464"/>
                <a:ext cx="434791" cy="434258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0" y="17116"/>
                    </a:lnTo>
                    <a:lnTo>
                      <a:pt x="17138" y="17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656053" y="3680981"/>
                <a:ext cx="217979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1" extrusionOk="0">
                    <a:moveTo>
                      <a:pt x="4296" y="0"/>
                    </a:moveTo>
                    <a:cubicBezTo>
                      <a:pt x="1907" y="0"/>
                      <a:pt x="1" y="1929"/>
                      <a:pt x="1" y="4296"/>
                    </a:cubicBezTo>
                    <a:cubicBezTo>
                      <a:pt x="1" y="6684"/>
                      <a:pt x="1907" y="8591"/>
                      <a:pt x="4296" y="8591"/>
                    </a:cubicBezTo>
                    <a:cubicBezTo>
                      <a:pt x="6663" y="8591"/>
                      <a:pt x="8591" y="6684"/>
                      <a:pt x="8591" y="4296"/>
                    </a:cubicBezTo>
                    <a:cubicBezTo>
                      <a:pt x="8591" y="1929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656053" y="3461920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07" y="1"/>
                      <a:pt x="1" y="1929"/>
                      <a:pt x="1" y="4296"/>
                    </a:cubicBezTo>
                    <a:cubicBezTo>
                      <a:pt x="1" y="6685"/>
                      <a:pt x="1907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439224" y="3461920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07" y="1"/>
                      <a:pt x="1" y="1929"/>
                      <a:pt x="1" y="4296"/>
                    </a:cubicBezTo>
                    <a:cubicBezTo>
                      <a:pt x="1" y="6685"/>
                      <a:pt x="1907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10;p11"/>
            <p:cNvSpPr/>
            <p:nvPr/>
          </p:nvSpPr>
          <p:spPr>
            <a:xfrm>
              <a:off x="8094240" y="146489"/>
              <a:ext cx="263989" cy="264665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11"/>
          <p:cNvSpPr txBox="1">
            <a:spLocks noGrp="1"/>
          </p:cNvSpPr>
          <p:nvPr>
            <p:ph type="title" hasCustomPrompt="1"/>
          </p:nvPr>
        </p:nvSpPr>
        <p:spPr>
          <a:xfrm>
            <a:off x="2650025" y="1572050"/>
            <a:ext cx="3843900" cy="15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2" name="Google Shape;412;p11"/>
          <p:cNvSpPr txBox="1">
            <a:spLocks noGrp="1"/>
          </p:cNvSpPr>
          <p:nvPr>
            <p:ph type="subTitle" idx="1"/>
          </p:nvPr>
        </p:nvSpPr>
        <p:spPr>
          <a:xfrm>
            <a:off x="2650071" y="3095625"/>
            <a:ext cx="38439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title" idx="2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"/>
          </p:nvPr>
        </p:nvSpPr>
        <p:spPr>
          <a:xfrm>
            <a:off x="1487500" y="1391848"/>
            <a:ext cx="2270100" cy="7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9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2"/>
          </p:nvPr>
        </p:nvSpPr>
        <p:spPr>
          <a:xfrm>
            <a:off x="4629100" y="1391848"/>
            <a:ext cx="2853600" cy="7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9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3"/>
          </p:nvPr>
        </p:nvSpPr>
        <p:spPr>
          <a:xfrm>
            <a:off x="1487500" y="3101948"/>
            <a:ext cx="2270100" cy="7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9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4"/>
          </p:nvPr>
        </p:nvSpPr>
        <p:spPr>
          <a:xfrm>
            <a:off x="4629100" y="3101948"/>
            <a:ext cx="2853600" cy="7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5"/>
          </p:nvPr>
        </p:nvSpPr>
        <p:spPr>
          <a:xfrm>
            <a:off x="1487500" y="2073173"/>
            <a:ext cx="22701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subTitle" idx="6"/>
          </p:nvPr>
        </p:nvSpPr>
        <p:spPr>
          <a:xfrm>
            <a:off x="4628825" y="2073173"/>
            <a:ext cx="22701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7"/>
          </p:nvPr>
        </p:nvSpPr>
        <p:spPr>
          <a:xfrm>
            <a:off x="1487225" y="3780548"/>
            <a:ext cx="22701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8"/>
          </p:nvPr>
        </p:nvSpPr>
        <p:spPr>
          <a:xfrm>
            <a:off x="4628825" y="3780548"/>
            <a:ext cx="2270100" cy="5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9" hasCustomPrompt="1"/>
          </p:nvPr>
        </p:nvSpPr>
        <p:spPr>
          <a:xfrm>
            <a:off x="713225" y="1315648"/>
            <a:ext cx="7740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title" idx="13" hasCustomPrompt="1"/>
          </p:nvPr>
        </p:nvSpPr>
        <p:spPr>
          <a:xfrm>
            <a:off x="3855175" y="1315648"/>
            <a:ext cx="7740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25" y="3022248"/>
            <a:ext cx="7740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855175" y="3022248"/>
            <a:ext cx="774000" cy="74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29" name="Google Shape;429;p13"/>
          <p:cNvGrpSpPr/>
          <p:nvPr/>
        </p:nvGrpSpPr>
        <p:grpSpPr>
          <a:xfrm>
            <a:off x="6878042" y="-1264369"/>
            <a:ext cx="2270124" cy="6314751"/>
            <a:chOff x="7280150" y="-1054912"/>
            <a:chExt cx="1886425" cy="5247425"/>
          </a:xfrm>
        </p:grpSpPr>
        <p:grpSp>
          <p:nvGrpSpPr>
            <p:cNvPr id="430" name="Google Shape;430;p13"/>
            <p:cNvGrpSpPr/>
            <p:nvPr/>
          </p:nvGrpSpPr>
          <p:grpSpPr>
            <a:xfrm>
              <a:off x="7280150" y="-1054912"/>
              <a:ext cx="1886425" cy="4779475"/>
              <a:chOff x="5484525" y="-64825"/>
              <a:chExt cx="1886425" cy="4779475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5484525" y="-64825"/>
                <a:ext cx="933000" cy="1954875"/>
              </a:xfrm>
              <a:custGeom>
                <a:avLst/>
                <a:gdLst/>
                <a:ahLst/>
                <a:cxnLst/>
                <a:rect l="l" t="t" r="r" b="b"/>
                <a:pathLst>
                  <a:path w="37320" h="78195" extrusionOk="0">
                    <a:moveTo>
                      <a:pt x="1" y="0"/>
                    </a:moveTo>
                    <a:lnTo>
                      <a:pt x="1" y="49359"/>
                    </a:lnTo>
                    <a:cubicBezTo>
                      <a:pt x="1" y="65280"/>
                      <a:pt x="12897" y="78195"/>
                      <a:pt x="28836" y="78195"/>
                    </a:cubicBezTo>
                    <a:lnTo>
                      <a:pt x="37320" y="78195"/>
                    </a:lnTo>
                    <a:lnTo>
                      <a:pt x="373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6904925" y="3777850"/>
                <a:ext cx="465075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6904925" y="986075"/>
                <a:ext cx="4650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03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18602" y="1860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6439850" y="191427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6671900" y="21492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6439850" y="21492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6671900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6439850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6671900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6439850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6673800" y="284867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48"/>
                      <a:pt x="2074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667380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29"/>
                      <a:pt x="2074" y="9321"/>
                      <a:pt x="4661" y="9321"/>
                    </a:cubicBezTo>
                    <a:cubicBezTo>
                      <a:pt x="7229" y="9321"/>
                      <a:pt x="9321" y="7229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644175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29"/>
                      <a:pt x="2093" y="9321"/>
                      <a:pt x="4661" y="9321"/>
                    </a:cubicBezTo>
                    <a:cubicBezTo>
                      <a:pt x="7248" y="9321"/>
                      <a:pt x="9321" y="7229"/>
                      <a:pt x="9321" y="4661"/>
                    </a:cubicBezTo>
                    <a:cubicBezTo>
                      <a:pt x="9321" y="2093"/>
                      <a:pt x="7248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6521175" y="2489650"/>
                <a:ext cx="71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5" extrusionOk="0">
                    <a:moveTo>
                      <a:pt x="1427" y="1"/>
                    </a:moveTo>
                    <a:cubicBezTo>
                      <a:pt x="628" y="1"/>
                      <a:pt x="0" y="648"/>
                      <a:pt x="0" y="1427"/>
                    </a:cubicBezTo>
                    <a:cubicBezTo>
                      <a:pt x="0" y="2226"/>
                      <a:pt x="628" y="2854"/>
                      <a:pt x="1427" y="2854"/>
                    </a:cubicBezTo>
                    <a:cubicBezTo>
                      <a:pt x="2207" y="2854"/>
                      <a:pt x="2853" y="2226"/>
                      <a:pt x="2853" y="1427"/>
                    </a:cubicBezTo>
                    <a:cubicBezTo>
                      <a:pt x="2853" y="648"/>
                      <a:pt x="2207" y="1"/>
                      <a:pt x="1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6130300" y="44378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427" y="0"/>
                    </a:moveTo>
                    <a:cubicBezTo>
                      <a:pt x="647" y="0"/>
                      <a:pt x="0" y="628"/>
                      <a:pt x="0" y="1427"/>
                    </a:cubicBezTo>
                    <a:cubicBezTo>
                      <a:pt x="0" y="2207"/>
                      <a:pt x="647" y="2853"/>
                      <a:pt x="1427" y="2853"/>
                    </a:cubicBezTo>
                    <a:cubicBezTo>
                      <a:pt x="2226" y="2853"/>
                      <a:pt x="2853" y="2207"/>
                      <a:pt x="2853" y="1427"/>
                    </a:cubicBezTo>
                    <a:cubicBezTo>
                      <a:pt x="2853" y="628"/>
                      <a:pt x="2226" y="0"/>
                      <a:pt x="1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6905400" y="2383625"/>
                <a:ext cx="462700" cy="462225"/>
              </a:xfrm>
              <a:custGeom>
                <a:avLst/>
                <a:gdLst/>
                <a:ahLst/>
                <a:cxnLst/>
                <a:rect l="l" t="t" r="r" b="b"/>
                <a:pathLst>
                  <a:path w="18508" h="18489" extrusionOk="0">
                    <a:moveTo>
                      <a:pt x="9244" y="0"/>
                    </a:moveTo>
                    <a:cubicBezTo>
                      <a:pt x="4147" y="0"/>
                      <a:pt x="0" y="4128"/>
                      <a:pt x="0" y="9244"/>
                    </a:cubicBezTo>
                    <a:cubicBezTo>
                      <a:pt x="0" y="14342"/>
                      <a:pt x="4147" y="18488"/>
                      <a:pt x="9244" y="18488"/>
                    </a:cubicBezTo>
                    <a:cubicBezTo>
                      <a:pt x="14361" y="18488"/>
                      <a:pt x="18507" y="14342"/>
                      <a:pt x="18507" y="9244"/>
                    </a:cubicBezTo>
                    <a:cubicBezTo>
                      <a:pt x="18507" y="4128"/>
                      <a:pt x="14361" y="0"/>
                      <a:pt x="92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6903975" y="3315650"/>
                <a:ext cx="4650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962900" y="1913325"/>
                <a:ext cx="464625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585" h="18623" extrusionOk="0">
                    <a:moveTo>
                      <a:pt x="18584" y="1"/>
                    </a:moveTo>
                    <a:lnTo>
                      <a:pt x="1" y="18584"/>
                    </a:lnTo>
                    <a:lnTo>
                      <a:pt x="1" y="18622"/>
                    </a:lnTo>
                    <a:lnTo>
                      <a:pt x="18584" y="18622"/>
                    </a:lnTo>
                    <a:lnTo>
                      <a:pt x="18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6431775" y="1444475"/>
                <a:ext cx="46555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584" extrusionOk="0">
                    <a:moveTo>
                      <a:pt x="18603" y="0"/>
                    </a:moveTo>
                    <a:lnTo>
                      <a:pt x="0" y="18584"/>
                    </a:lnTo>
                    <a:lnTo>
                      <a:pt x="18622" y="18584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6438425" y="3779275"/>
                <a:ext cx="4655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03" extrusionOk="0">
                    <a:moveTo>
                      <a:pt x="18622" y="0"/>
                    </a:moveTo>
                    <a:lnTo>
                      <a:pt x="1" y="18584"/>
                    </a:lnTo>
                    <a:lnTo>
                      <a:pt x="1" y="18603"/>
                    </a:lnTo>
                    <a:lnTo>
                      <a:pt x="18622" y="18603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6439375" y="3315650"/>
                <a:ext cx="46510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4" h="18584" extrusionOk="0">
                    <a:moveTo>
                      <a:pt x="1" y="0"/>
                    </a:moveTo>
                    <a:lnTo>
                      <a:pt x="1" y="18583"/>
                    </a:lnTo>
                    <a:lnTo>
                      <a:pt x="186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6905400" y="2848675"/>
                <a:ext cx="465550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2" extrusionOk="0">
                    <a:moveTo>
                      <a:pt x="18622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7058025" y="2540075"/>
                <a:ext cx="1493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954" extrusionOk="0">
                    <a:moveTo>
                      <a:pt x="1" y="0"/>
                    </a:moveTo>
                    <a:lnTo>
                      <a:pt x="1" y="5954"/>
                    </a:lnTo>
                    <a:lnTo>
                      <a:pt x="5973" y="5954"/>
                    </a:lnTo>
                    <a:lnTo>
                      <a:pt x="59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6533525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5" y="0"/>
                      <a:pt x="1" y="2454"/>
                      <a:pt x="1" y="5478"/>
                    </a:cubicBezTo>
                    <a:cubicBezTo>
                      <a:pt x="1" y="8522"/>
                      <a:pt x="2455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6533525" y="108070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5" y="0"/>
                      <a:pt x="1" y="2454"/>
                      <a:pt x="1" y="5478"/>
                    </a:cubicBezTo>
                    <a:cubicBezTo>
                      <a:pt x="1" y="8522"/>
                      <a:pt x="2455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7009050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6990975" y="434705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6904925" y="1918075"/>
                <a:ext cx="465550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3" extrusionOk="0">
                    <a:moveTo>
                      <a:pt x="0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7041400" y="2053600"/>
                <a:ext cx="235400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9417" extrusionOk="0">
                    <a:moveTo>
                      <a:pt x="7761" y="1"/>
                    </a:moveTo>
                    <a:lnTo>
                      <a:pt x="0" y="7742"/>
                    </a:lnTo>
                    <a:cubicBezTo>
                      <a:pt x="1008" y="8769"/>
                      <a:pt x="2416" y="9416"/>
                      <a:pt x="3937" y="9416"/>
                    </a:cubicBezTo>
                    <a:cubicBezTo>
                      <a:pt x="6981" y="9416"/>
                      <a:pt x="9415" y="6943"/>
                      <a:pt x="9415" y="3919"/>
                    </a:cubicBezTo>
                    <a:cubicBezTo>
                      <a:pt x="9415" y="2378"/>
                      <a:pt x="8788" y="990"/>
                      <a:pt x="7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7002400" y="2013675"/>
                <a:ext cx="23350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40" extrusionOk="0">
                    <a:moveTo>
                      <a:pt x="5497" y="0"/>
                    </a:moveTo>
                    <a:cubicBezTo>
                      <a:pt x="2454" y="0"/>
                      <a:pt x="0" y="2473"/>
                      <a:pt x="0" y="5497"/>
                    </a:cubicBezTo>
                    <a:cubicBezTo>
                      <a:pt x="0" y="7000"/>
                      <a:pt x="590" y="8350"/>
                      <a:pt x="1560" y="9339"/>
                    </a:cubicBezTo>
                    <a:lnTo>
                      <a:pt x="9340" y="1579"/>
                    </a:lnTo>
                    <a:cubicBezTo>
                      <a:pt x="8351" y="590"/>
                      <a:pt x="6981" y="0"/>
                      <a:pt x="5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5951500" y="2375050"/>
                <a:ext cx="479350" cy="943475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37739" extrusionOk="0">
                    <a:moveTo>
                      <a:pt x="0" y="1"/>
                    </a:moveTo>
                    <a:lnTo>
                      <a:pt x="0" y="18565"/>
                    </a:lnTo>
                    <a:cubicBezTo>
                      <a:pt x="0" y="29160"/>
                      <a:pt x="8579" y="37738"/>
                      <a:pt x="19173" y="37738"/>
                    </a:cubicBezTo>
                    <a:lnTo>
                      <a:pt x="191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3"/>
            <p:cNvSpPr/>
            <p:nvPr/>
          </p:nvSpPr>
          <p:spPr>
            <a:xfrm>
              <a:off x="8709212" y="37245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8709212" y="37245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13"/>
            <p:cNvGrpSpPr/>
            <p:nvPr/>
          </p:nvGrpSpPr>
          <p:grpSpPr>
            <a:xfrm>
              <a:off x="8244100" y="3724563"/>
              <a:ext cx="465100" cy="467950"/>
              <a:chOff x="6441750" y="2848675"/>
              <a:chExt cx="465100" cy="467950"/>
            </a:xfrm>
          </p:grpSpPr>
          <p:sp>
            <p:nvSpPr>
              <p:cNvPr id="466" name="Google Shape;466;p13"/>
              <p:cNvSpPr/>
              <p:nvPr/>
            </p:nvSpPr>
            <p:spPr>
              <a:xfrm>
                <a:off x="6673800" y="284867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48"/>
                      <a:pt x="2074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667380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29"/>
                      <a:pt x="2074" y="9321"/>
                      <a:pt x="4661" y="9321"/>
                    </a:cubicBezTo>
                    <a:cubicBezTo>
                      <a:pt x="7229" y="9321"/>
                      <a:pt x="9321" y="7229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644175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29"/>
                      <a:pt x="2093" y="9321"/>
                      <a:pt x="4661" y="9321"/>
                    </a:cubicBezTo>
                    <a:cubicBezTo>
                      <a:pt x="7248" y="9321"/>
                      <a:pt x="9321" y="7229"/>
                      <a:pt x="9321" y="4661"/>
                    </a:cubicBezTo>
                    <a:cubicBezTo>
                      <a:pt x="9321" y="2093"/>
                      <a:pt x="7248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>
            <a:spLocks noGrp="1"/>
          </p:cNvSpPr>
          <p:nvPr>
            <p:ph type="title"/>
          </p:nvPr>
        </p:nvSpPr>
        <p:spPr>
          <a:xfrm>
            <a:off x="2017175" y="3262700"/>
            <a:ext cx="5109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subTitle" idx="1"/>
          </p:nvPr>
        </p:nvSpPr>
        <p:spPr>
          <a:xfrm>
            <a:off x="2017200" y="1420950"/>
            <a:ext cx="510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472" name="Google Shape;472;p14"/>
          <p:cNvGrpSpPr/>
          <p:nvPr/>
        </p:nvGrpSpPr>
        <p:grpSpPr>
          <a:xfrm>
            <a:off x="8497750" y="1649300"/>
            <a:ext cx="646250" cy="540115"/>
            <a:chOff x="5024550" y="700337"/>
            <a:chExt cx="646250" cy="540115"/>
          </a:xfrm>
        </p:grpSpPr>
        <p:sp>
          <p:nvSpPr>
            <p:cNvPr id="473" name="Google Shape;473;p14"/>
            <p:cNvSpPr/>
            <p:nvPr/>
          </p:nvSpPr>
          <p:spPr>
            <a:xfrm>
              <a:off x="5024550" y="700337"/>
              <a:ext cx="646250" cy="540115"/>
            </a:xfrm>
            <a:custGeom>
              <a:avLst/>
              <a:gdLst/>
              <a:ahLst/>
              <a:cxnLst/>
              <a:rect l="l" t="t" r="r" b="b"/>
              <a:pathLst>
                <a:path w="25850" h="25849" extrusionOk="0">
                  <a:moveTo>
                    <a:pt x="0" y="0"/>
                  </a:moveTo>
                  <a:lnTo>
                    <a:pt x="25822" y="25849"/>
                  </a:lnTo>
                  <a:lnTo>
                    <a:pt x="25849" y="25849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160138" y="782862"/>
              <a:ext cx="375066" cy="375066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7" y="1"/>
                  </a:moveTo>
                  <a:cubicBezTo>
                    <a:pt x="3446" y="1"/>
                    <a:pt x="1" y="3446"/>
                    <a:pt x="1" y="7677"/>
                  </a:cubicBezTo>
                  <a:cubicBezTo>
                    <a:pt x="1" y="11908"/>
                    <a:pt x="3446" y="15326"/>
                    <a:pt x="7677" y="15326"/>
                  </a:cubicBezTo>
                  <a:cubicBezTo>
                    <a:pt x="11908" y="15326"/>
                    <a:pt x="15326" y="11908"/>
                    <a:pt x="15326" y="7677"/>
                  </a:cubicBezTo>
                  <a:cubicBezTo>
                    <a:pt x="15326" y="3446"/>
                    <a:pt x="11908" y="1"/>
                    <a:pt x="7677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4"/>
          <p:cNvGrpSpPr/>
          <p:nvPr/>
        </p:nvGrpSpPr>
        <p:grpSpPr>
          <a:xfrm>
            <a:off x="0" y="2925225"/>
            <a:ext cx="1932725" cy="2218283"/>
            <a:chOff x="-25" y="2925550"/>
            <a:chExt cx="1932725" cy="2218283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-25" y="4001525"/>
              <a:ext cx="1932725" cy="1142308"/>
              <a:chOff x="-25" y="4001525"/>
              <a:chExt cx="1932725" cy="1142308"/>
            </a:xfrm>
          </p:grpSpPr>
          <p:sp>
            <p:nvSpPr>
              <p:cNvPr id="477" name="Google Shape;477;p14"/>
              <p:cNvSpPr/>
              <p:nvPr/>
            </p:nvSpPr>
            <p:spPr>
              <a:xfrm>
                <a:off x="1418325" y="4859800"/>
                <a:ext cx="283400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48" extrusionOk="0">
                    <a:moveTo>
                      <a:pt x="5668" y="1"/>
                    </a:moveTo>
                    <a:cubicBezTo>
                      <a:pt x="2536" y="1"/>
                      <a:pt x="0" y="2537"/>
                      <a:pt x="0" y="5668"/>
                    </a:cubicBezTo>
                    <a:cubicBezTo>
                      <a:pt x="0" y="8799"/>
                      <a:pt x="2536" y="11347"/>
                      <a:pt x="5668" y="11347"/>
                    </a:cubicBezTo>
                    <a:cubicBezTo>
                      <a:pt x="8799" y="11347"/>
                      <a:pt x="11335" y="8799"/>
                      <a:pt x="11335" y="5668"/>
                    </a:cubicBezTo>
                    <a:cubicBezTo>
                      <a:pt x="11335" y="2537"/>
                      <a:pt x="8799" y="1"/>
                      <a:pt x="56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1137025" y="4859800"/>
                <a:ext cx="283400" cy="2837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48" extrusionOk="0">
                    <a:moveTo>
                      <a:pt x="5668" y="1"/>
                    </a:moveTo>
                    <a:cubicBezTo>
                      <a:pt x="2537" y="1"/>
                      <a:pt x="1" y="2537"/>
                      <a:pt x="1" y="5668"/>
                    </a:cubicBezTo>
                    <a:cubicBezTo>
                      <a:pt x="1" y="8799"/>
                      <a:pt x="2537" y="11347"/>
                      <a:pt x="5668" y="11347"/>
                    </a:cubicBezTo>
                    <a:cubicBezTo>
                      <a:pt x="8800" y="11347"/>
                      <a:pt x="11336" y="8799"/>
                      <a:pt x="11336" y="5668"/>
                    </a:cubicBezTo>
                    <a:cubicBezTo>
                      <a:pt x="11336" y="2537"/>
                      <a:pt x="8800" y="1"/>
                      <a:pt x="56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1418325" y="457495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extrusionOk="0">
                    <a:moveTo>
                      <a:pt x="5668" y="1"/>
                    </a:moveTo>
                    <a:cubicBezTo>
                      <a:pt x="2536" y="1"/>
                      <a:pt x="0" y="2537"/>
                      <a:pt x="0" y="5668"/>
                    </a:cubicBezTo>
                    <a:cubicBezTo>
                      <a:pt x="0" y="8799"/>
                      <a:pt x="2536" y="11335"/>
                      <a:pt x="5668" y="11335"/>
                    </a:cubicBezTo>
                    <a:cubicBezTo>
                      <a:pt x="8799" y="11335"/>
                      <a:pt x="11335" y="8799"/>
                      <a:pt x="11335" y="5668"/>
                    </a:cubicBezTo>
                    <a:cubicBezTo>
                      <a:pt x="11335" y="2537"/>
                      <a:pt x="8799" y="1"/>
                      <a:pt x="56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137025" y="4574950"/>
                <a:ext cx="283400" cy="283400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1336" extrusionOk="0">
                    <a:moveTo>
                      <a:pt x="5668" y="1"/>
                    </a:moveTo>
                    <a:cubicBezTo>
                      <a:pt x="2537" y="1"/>
                      <a:pt x="1" y="2537"/>
                      <a:pt x="1" y="5668"/>
                    </a:cubicBezTo>
                    <a:cubicBezTo>
                      <a:pt x="1" y="8799"/>
                      <a:pt x="2537" y="11335"/>
                      <a:pt x="5668" y="11335"/>
                    </a:cubicBezTo>
                    <a:cubicBezTo>
                      <a:pt x="8800" y="11335"/>
                      <a:pt x="11336" y="8799"/>
                      <a:pt x="11336" y="5668"/>
                    </a:cubicBezTo>
                    <a:cubicBezTo>
                      <a:pt x="11336" y="2537"/>
                      <a:pt x="8800" y="1"/>
                      <a:pt x="56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-25" y="4001525"/>
                <a:ext cx="564082" cy="564082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1" extrusionOk="0">
                    <a:moveTo>
                      <a:pt x="0" y="1"/>
                    </a:moveTo>
                    <a:lnTo>
                      <a:pt x="0" y="13"/>
                    </a:lnTo>
                    <a:lnTo>
                      <a:pt x="23098" y="23111"/>
                    </a:lnTo>
                    <a:lnTo>
                      <a:pt x="23110" y="23111"/>
                    </a:lnTo>
                    <a:lnTo>
                      <a:pt x="23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-25" y="4001525"/>
                <a:ext cx="564100" cy="564075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22563" extrusionOk="0">
                    <a:moveTo>
                      <a:pt x="1" y="1"/>
                    </a:moveTo>
                    <a:lnTo>
                      <a:pt x="1" y="22563"/>
                    </a:lnTo>
                    <a:lnTo>
                      <a:pt x="22563" y="225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572075" y="4565600"/>
                <a:ext cx="564100" cy="578233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22563" extrusionOk="0">
                    <a:moveTo>
                      <a:pt x="1" y="1"/>
                    </a:moveTo>
                    <a:lnTo>
                      <a:pt x="1" y="22563"/>
                    </a:lnTo>
                    <a:lnTo>
                      <a:pt x="22563" y="225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1751700" y="4963125"/>
                <a:ext cx="181000" cy="1807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228" extrusionOk="0">
                    <a:moveTo>
                      <a:pt x="0" y="0"/>
                    </a:moveTo>
                    <a:lnTo>
                      <a:pt x="0" y="7227"/>
                    </a:lnTo>
                    <a:lnTo>
                      <a:pt x="7239" y="722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114275" y="4116425"/>
                <a:ext cx="333400" cy="333400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3336" extrusionOk="0">
                    <a:moveTo>
                      <a:pt x="6668" y="0"/>
                    </a:moveTo>
                    <a:cubicBezTo>
                      <a:pt x="2989" y="0"/>
                      <a:pt x="1" y="2977"/>
                      <a:pt x="1" y="6668"/>
                    </a:cubicBezTo>
                    <a:cubicBezTo>
                      <a:pt x="1" y="10347"/>
                      <a:pt x="2989" y="13335"/>
                      <a:pt x="6668" y="13335"/>
                    </a:cubicBezTo>
                    <a:cubicBezTo>
                      <a:pt x="10347" y="13335"/>
                      <a:pt x="13336" y="10347"/>
                      <a:pt x="13336" y="6668"/>
                    </a:cubicBezTo>
                    <a:cubicBezTo>
                      <a:pt x="13336" y="2977"/>
                      <a:pt x="10347" y="0"/>
                      <a:pt x="6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697100" y="4124300"/>
                <a:ext cx="333400" cy="333400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3336" extrusionOk="0">
                    <a:moveTo>
                      <a:pt x="6668" y="0"/>
                    </a:moveTo>
                    <a:cubicBezTo>
                      <a:pt x="2989" y="0"/>
                      <a:pt x="0" y="2977"/>
                      <a:pt x="0" y="6668"/>
                    </a:cubicBezTo>
                    <a:cubicBezTo>
                      <a:pt x="0" y="10347"/>
                      <a:pt x="2989" y="13335"/>
                      <a:pt x="6668" y="13335"/>
                    </a:cubicBezTo>
                    <a:cubicBezTo>
                      <a:pt x="10359" y="13335"/>
                      <a:pt x="13335" y="10347"/>
                      <a:pt x="13335" y="6668"/>
                    </a:cubicBezTo>
                    <a:cubicBezTo>
                      <a:pt x="13335" y="2977"/>
                      <a:pt x="10359" y="0"/>
                      <a:pt x="6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1391525" y="4262700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727" y="1"/>
                    </a:moveTo>
                    <a:cubicBezTo>
                      <a:pt x="775" y="1"/>
                      <a:pt x="1" y="775"/>
                      <a:pt x="1" y="1727"/>
                    </a:cubicBezTo>
                    <a:cubicBezTo>
                      <a:pt x="1" y="2680"/>
                      <a:pt x="775" y="3454"/>
                      <a:pt x="1727" y="3454"/>
                    </a:cubicBezTo>
                    <a:cubicBezTo>
                      <a:pt x="2680" y="3454"/>
                      <a:pt x="3454" y="2680"/>
                      <a:pt x="3454" y="1727"/>
                    </a:cubicBezTo>
                    <a:cubicBezTo>
                      <a:pt x="3454" y="775"/>
                      <a:pt x="2680" y="1"/>
                      <a:pt x="1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4"/>
            <p:cNvGrpSpPr/>
            <p:nvPr/>
          </p:nvGrpSpPr>
          <p:grpSpPr>
            <a:xfrm>
              <a:off x="-25" y="2925550"/>
              <a:ext cx="1073725" cy="1076700"/>
              <a:chOff x="1945800" y="2814325"/>
              <a:chExt cx="1073725" cy="1076700"/>
            </a:xfrm>
          </p:grpSpPr>
          <p:sp>
            <p:nvSpPr>
              <p:cNvPr id="489" name="Google Shape;489;p14"/>
              <p:cNvSpPr/>
              <p:nvPr/>
            </p:nvSpPr>
            <p:spPr>
              <a:xfrm>
                <a:off x="2215525" y="3085250"/>
                <a:ext cx="269175" cy="26917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67" extrusionOk="0">
                    <a:moveTo>
                      <a:pt x="5376" y="0"/>
                    </a:moveTo>
                    <a:cubicBezTo>
                      <a:pt x="2414" y="0"/>
                      <a:pt x="0" y="2401"/>
                      <a:pt x="0" y="5377"/>
                    </a:cubicBezTo>
                    <a:cubicBezTo>
                      <a:pt x="0" y="8353"/>
                      <a:pt x="2414" y="10767"/>
                      <a:pt x="5376" y="10767"/>
                    </a:cubicBezTo>
                    <a:cubicBezTo>
                      <a:pt x="8352" y="10767"/>
                      <a:pt x="10767" y="8353"/>
                      <a:pt x="10767" y="5377"/>
                    </a:cubicBezTo>
                    <a:cubicBezTo>
                      <a:pt x="10767" y="2401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>
                <a:off x="2215525" y="2814325"/>
                <a:ext cx="26917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82" extrusionOk="0">
                    <a:moveTo>
                      <a:pt x="5376" y="0"/>
                    </a:moveTo>
                    <a:cubicBezTo>
                      <a:pt x="2414" y="0"/>
                      <a:pt x="0" y="2415"/>
                      <a:pt x="0" y="5391"/>
                    </a:cubicBezTo>
                    <a:cubicBezTo>
                      <a:pt x="0" y="8367"/>
                      <a:pt x="2414" y="10781"/>
                      <a:pt x="5376" y="10781"/>
                    </a:cubicBezTo>
                    <a:cubicBezTo>
                      <a:pt x="8352" y="10781"/>
                      <a:pt x="10767" y="8367"/>
                      <a:pt x="10767" y="5391"/>
                    </a:cubicBezTo>
                    <a:cubicBezTo>
                      <a:pt x="10767" y="2415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1948100" y="2814325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0"/>
                    </a:moveTo>
                    <a:cubicBezTo>
                      <a:pt x="2415" y="0"/>
                      <a:pt x="15" y="2415"/>
                      <a:pt x="1" y="5391"/>
                    </a:cubicBezTo>
                    <a:cubicBezTo>
                      <a:pt x="15" y="8367"/>
                      <a:pt x="2415" y="10781"/>
                      <a:pt x="5391" y="10781"/>
                    </a:cubicBezTo>
                    <a:cubicBezTo>
                      <a:pt x="8367" y="10781"/>
                      <a:pt x="10781" y="8367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1945800" y="3354400"/>
                <a:ext cx="80365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21436" extrusionOk="0">
                    <a:moveTo>
                      <a:pt x="0" y="1"/>
                    </a:moveTo>
                    <a:lnTo>
                      <a:pt x="0" y="21436"/>
                    </a:lnTo>
                    <a:lnTo>
                      <a:pt x="32146" y="21436"/>
                    </a:lnTo>
                    <a:lnTo>
                      <a:pt x="321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2482725" y="3358275"/>
                <a:ext cx="532400" cy="532750"/>
              </a:xfrm>
              <a:custGeom>
                <a:avLst/>
                <a:gdLst/>
                <a:ahLst/>
                <a:cxnLst/>
                <a:rect l="l" t="t" r="r" b="b"/>
                <a:pathLst>
                  <a:path w="21296" h="21310" extrusionOk="0">
                    <a:moveTo>
                      <a:pt x="10655" y="0"/>
                    </a:moveTo>
                    <a:cubicBezTo>
                      <a:pt x="4759" y="0"/>
                      <a:pt x="1" y="4773"/>
                      <a:pt x="1" y="10655"/>
                    </a:cubicBezTo>
                    <a:cubicBezTo>
                      <a:pt x="1" y="16536"/>
                      <a:pt x="4759" y="21309"/>
                      <a:pt x="10655" y="21309"/>
                    </a:cubicBezTo>
                    <a:cubicBezTo>
                      <a:pt x="16536" y="21309"/>
                      <a:pt x="21295" y="16536"/>
                      <a:pt x="21295" y="10655"/>
                    </a:cubicBezTo>
                    <a:cubicBezTo>
                      <a:pt x="21295" y="4773"/>
                      <a:pt x="16536" y="0"/>
                      <a:pt x="10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2483625" y="2818525"/>
                <a:ext cx="53590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1" y="1"/>
                    </a:moveTo>
                    <a:lnTo>
                      <a:pt x="1" y="21436"/>
                    </a:lnTo>
                    <a:lnTo>
                      <a:pt x="21435" y="214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2483625" y="2818525"/>
                <a:ext cx="53590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1" y="1"/>
                    </a:moveTo>
                    <a:lnTo>
                      <a:pt x="21435" y="21436"/>
                    </a:lnTo>
                    <a:lnTo>
                      <a:pt x="214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>
                <a:off x="2658200" y="3538650"/>
                <a:ext cx="171975" cy="171975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879" extrusionOk="0">
                    <a:moveTo>
                      <a:pt x="0" y="1"/>
                    </a:moveTo>
                    <a:lnTo>
                      <a:pt x="0" y="6879"/>
                    </a:lnTo>
                    <a:lnTo>
                      <a:pt x="6878" y="6879"/>
                    </a:lnTo>
                    <a:lnTo>
                      <a:pt x="68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7" name="Google Shape;497;p14"/>
          <p:cNvGrpSpPr/>
          <p:nvPr/>
        </p:nvGrpSpPr>
        <p:grpSpPr>
          <a:xfrm>
            <a:off x="7242229" y="76200"/>
            <a:ext cx="1901967" cy="2301046"/>
            <a:chOff x="7170800" y="0"/>
            <a:chExt cx="1973200" cy="2387225"/>
          </a:xfrm>
        </p:grpSpPr>
        <p:grpSp>
          <p:nvGrpSpPr>
            <p:cNvPr id="498" name="Google Shape;498;p14"/>
            <p:cNvGrpSpPr/>
            <p:nvPr/>
          </p:nvGrpSpPr>
          <p:grpSpPr>
            <a:xfrm>
              <a:off x="8003650" y="0"/>
              <a:ext cx="1140350" cy="1447325"/>
              <a:chOff x="8003650" y="3549225"/>
              <a:chExt cx="1140350" cy="1447325"/>
            </a:xfrm>
          </p:grpSpPr>
          <p:grpSp>
            <p:nvGrpSpPr>
              <p:cNvPr id="499" name="Google Shape;499;p14"/>
              <p:cNvGrpSpPr/>
              <p:nvPr/>
            </p:nvGrpSpPr>
            <p:grpSpPr>
              <a:xfrm>
                <a:off x="8003650" y="3549225"/>
                <a:ext cx="1140350" cy="1028725"/>
                <a:chOff x="8003650" y="3549225"/>
                <a:chExt cx="1140350" cy="1028725"/>
              </a:xfrm>
            </p:grpSpPr>
            <p:sp>
              <p:nvSpPr>
                <p:cNvPr id="500" name="Google Shape;500;p14"/>
                <p:cNvSpPr/>
                <p:nvPr/>
              </p:nvSpPr>
              <p:spPr>
                <a:xfrm>
                  <a:off x="8858225" y="4292175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5" y="0"/>
                      </a:moveTo>
                      <a:cubicBezTo>
                        <a:pt x="2560" y="0"/>
                        <a:pt x="0" y="2560"/>
                        <a:pt x="0" y="5715"/>
                      </a:cubicBezTo>
                      <a:cubicBezTo>
                        <a:pt x="0" y="8871"/>
                        <a:pt x="2560" y="11430"/>
                        <a:pt x="5715" y="11430"/>
                      </a:cubicBezTo>
                      <a:cubicBezTo>
                        <a:pt x="8871" y="11430"/>
                        <a:pt x="11430" y="8871"/>
                        <a:pt x="11430" y="5715"/>
                      </a:cubicBezTo>
                      <a:cubicBezTo>
                        <a:pt x="11430" y="2560"/>
                        <a:pt x="8871" y="0"/>
                        <a:pt x="57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4"/>
                <p:cNvSpPr/>
                <p:nvPr/>
              </p:nvSpPr>
              <p:spPr>
                <a:xfrm>
                  <a:off x="8573950" y="4292175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6" y="0"/>
                      </a:moveTo>
                      <a:cubicBezTo>
                        <a:pt x="2561" y="0"/>
                        <a:pt x="1" y="2560"/>
                        <a:pt x="1" y="5715"/>
                      </a:cubicBezTo>
                      <a:cubicBezTo>
                        <a:pt x="1" y="8871"/>
                        <a:pt x="2561" y="11430"/>
                        <a:pt x="5716" y="11430"/>
                      </a:cubicBezTo>
                      <a:cubicBezTo>
                        <a:pt x="8871" y="11430"/>
                        <a:pt x="11431" y="8871"/>
                        <a:pt x="11431" y="5715"/>
                      </a:cubicBezTo>
                      <a:cubicBezTo>
                        <a:pt x="11431" y="2560"/>
                        <a:pt x="8871" y="0"/>
                        <a:pt x="57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8858225" y="4004650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5" y="0"/>
                      </a:moveTo>
                      <a:cubicBezTo>
                        <a:pt x="2560" y="0"/>
                        <a:pt x="0" y="2560"/>
                        <a:pt x="0" y="5715"/>
                      </a:cubicBezTo>
                      <a:cubicBezTo>
                        <a:pt x="0" y="8870"/>
                        <a:pt x="2560" y="11430"/>
                        <a:pt x="5715" y="11430"/>
                      </a:cubicBezTo>
                      <a:cubicBezTo>
                        <a:pt x="8871" y="11430"/>
                        <a:pt x="11430" y="8870"/>
                        <a:pt x="11430" y="5715"/>
                      </a:cubicBezTo>
                      <a:cubicBezTo>
                        <a:pt x="11430" y="2560"/>
                        <a:pt x="8871" y="0"/>
                        <a:pt x="57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4"/>
                <p:cNvSpPr/>
                <p:nvPr/>
              </p:nvSpPr>
              <p:spPr>
                <a:xfrm>
                  <a:off x="8573950" y="4004650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6" y="0"/>
                      </a:moveTo>
                      <a:cubicBezTo>
                        <a:pt x="2561" y="0"/>
                        <a:pt x="1" y="2560"/>
                        <a:pt x="1" y="5715"/>
                      </a:cubicBezTo>
                      <a:cubicBezTo>
                        <a:pt x="1" y="8870"/>
                        <a:pt x="2561" y="11430"/>
                        <a:pt x="5716" y="11430"/>
                      </a:cubicBezTo>
                      <a:cubicBezTo>
                        <a:pt x="8871" y="11430"/>
                        <a:pt x="11431" y="8870"/>
                        <a:pt x="11431" y="5715"/>
                      </a:cubicBezTo>
                      <a:cubicBezTo>
                        <a:pt x="11431" y="2560"/>
                        <a:pt x="8871" y="0"/>
                        <a:pt x="57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4"/>
                <p:cNvSpPr/>
                <p:nvPr/>
              </p:nvSpPr>
              <p:spPr>
                <a:xfrm>
                  <a:off x="8003650" y="4004050"/>
                  <a:ext cx="569450" cy="57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8" h="22801" extrusionOk="0">
                      <a:moveTo>
                        <a:pt x="1" y="0"/>
                      </a:moveTo>
                      <a:lnTo>
                        <a:pt x="1" y="22801"/>
                      </a:lnTo>
                      <a:lnTo>
                        <a:pt x="22777" y="228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4"/>
                <p:cNvSpPr/>
                <p:nvPr/>
              </p:nvSpPr>
              <p:spPr>
                <a:xfrm>
                  <a:off x="8003650" y="4004050"/>
                  <a:ext cx="569450" cy="57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8" h="22801" extrusionOk="0">
                      <a:moveTo>
                        <a:pt x="1" y="0"/>
                      </a:moveTo>
                      <a:lnTo>
                        <a:pt x="22777" y="22801"/>
                      </a:lnTo>
                      <a:lnTo>
                        <a:pt x="227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4"/>
                <p:cNvSpPr/>
                <p:nvPr/>
              </p:nvSpPr>
              <p:spPr>
                <a:xfrm>
                  <a:off x="8129550" y="3549225"/>
                  <a:ext cx="337275" cy="3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1" h="13479" extrusionOk="0">
                      <a:moveTo>
                        <a:pt x="6752" y="1"/>
                      </a:moveTo>
                      <a:cubicBezTo>
                        <a:pt x="3025" y="1"/>
                        <a:pt x="1" y="3025"/>
                        <a:pt x="1" y="6739"/>
                      </a:cubicBezTo>
                      <a:cubicBezTo>
                        <a:pt x="1" y="10466"/>
                        <a:pt x="3025" y="13478"/>
                        <a:pt x="6752" y="13478"/>
                      </a:cubicBezTo>
                      <a:cubicBezTo>
                        <a:pt x="10467" y="13478"/>
                        <a:pt x="13491" y="10466"/>
                        <a:pt x="13491" y="6739"/>
                      </a:cubicBezTo>
                      <a:cubicBezTo>
                        <a:pt x="13491" y="3025"/>
                        <a:pt x="10467" y="1"/>
                        <a:pt x="67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8830550" y="3689125"/>
                  <a:ext cx="87225" cy="8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78" extrusionOk="0">
                      <a:moveTo>
                        <a:pt x="1750" y="0"/>
                      </a:moveTo>
                      <a:cubicBezTo>
                        <a:pt x="786" y="0"/>
                        <a:pt x="0" y="774"/>
                        <a:pt x="0" y="1739"/>
                      </a:cubicBezTo>
                      <a:cubicBezTo>
                        <a:pt x="0" y="2703"/>
                        <a:pt x="786" y="3477"/>
                        <a:pt x="1750" y="3477"/>
                      </a:cubicBezTo>
                      <a:cubicBezTo>
                        <a:pt x="2703" y="3477"/>
                        <a:pt x="3489" y="2703"/>
                        <a:pt x="3489" y="1739"/>
                      </a:cubicBezTo>
                      <a:cubicBezTo>
                        <a:pt x="3489" y="774"/>
                        <a:pt x="2703" y="0"/>
                        <a:pt x="17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8" name="Google Shape;508;p14"/>
              <p:cNvSpPr/>
              <p:nvPr/>
            </p:nvSpPr>
            <p:spPr>
              <a:xfrm>
                <a:off x="8177075" y="4743425"/>
                <a:ext cx="253700" cy="253125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25" extrusionOk="0">
                    <a:moveTo>
                      <a:pt x="5085" y="0"/>
                    </a:moveTo>
                    <a:cubicBezTo>
                      <a:pt x="2280" y="0"/>
                      <a:pt x="0" y="2257"/>
                      <a:pt x="0" y="5063"/>
                    </a:cubicBezTo>
                    <a:cubicBezTo>
                      <a:pt x="0" y="7868"/>
                      <a:pt x="2280" y="10125"/>
                      <a:pt x="5085" y="10125"/>
                    </a:cubicBezTo>
                    <a:cubicBezTo>
                      <a:pt x="7868" y="10125"/>
                      <a:pt x="10147" y="7868"/>
                      <a:pt x="10147" y="5063"/>
                    </a:cubicBezTo>
                    <a:cubicBezTo>
                      <a:pt x="10147" y="2257"/>
                      <a:pt x="7868" y="0"/>
                      <a:pt x="5085" y="0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" name="Google Shape;509;p14"/>
            <p:cNvGrpSpPr/>
            <p:nvPr/>
          </p:nvGrpSpPr>
          <p:grpSpPr>
            <a:xfrm>
              <a:off x="7464675" y="453613"/>
              <a:ext cx="536600" cy="540100"/>
              <a:chOff x="1948100" y="2814325"/>
              <a:chExt cx="536600" cy="540100"/>
            </a:xfrm>
          </p:grpSpPr>
          <p:sp>
            <p:nvSpPr>
              <p:cNvPr id="510" name="Google Shape;510;p14"/>
              <p:cNvSpPr/>
              <p:nvPr/>
            </p:nvSpPr>
            <p:spPr>
              <a:xfrm>
                <a:off x="2215525" y="3085250"/>
                <a:ext cx="269175" cy="26917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67" extrusionOk="0">
                    <a:moveTo>
                      <a:pt x="5376" y="0"/>
                    </a:moveTo>
                    <a:cubicBezTo>
                      <a:pt x="2414" y="0"/>
                      <a:pt x="0" y="2401"/>
                      <a:pt x="0" y="5377"/>
                    </a:cubicBezTo>
                    <a:cubicBezTo>
                      <a:pt x="0" y="8353"/>
                      <a:pt x="2414" y="10767"/>
                      <a:pt x="5376" y="10767"/>
                    </a:cubicBezTo>
                    <a:cubicBezTo>
                      <a:pt x="8352" y="10767"/>
                      <a:pt x="10767" y="8353"/>
                      <a:pt x="10767" y="5377"/>
                    </a:cubicBezTo>
                    <a:cubicBezTo>
                      <a:pt x="10767" y="2401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2215525" y="2814325"/>
                <a:ext cx="26917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82" extrusionOk="0">
                    <a:moveTo>
                      <a:pt x="5376" y="0"/>
                    </a:moveTo>
                    <a:cubicBezTo>
                      <a:pt x="2414" y="0"/>
                      <a:pt x="0" y="2415"/>
                      <a:pt x="0" y="5391"/>
                    </a:cubicBezTo>
                    <a:cubicBezTo>
                      <a:pt x="0" y="8367"/>
                      <a:pt x="2414" y="10781"/>
                      <a:pt x="5376" y="10781"/>
                    </a:cubicBezTo>
                    <a:cubicBezTo>
                      <a:pt x="8352" y="10781"/>
                      <a:pt x="10767" y="8367"/>
                      <a:pt x="10767" y="5391"/>
                    </a:cubicBezTo>
                    <a:cubicBezTo>
                      <a:pt x="10767" y="2415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1948100" y="2814325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0"/>
                    </a:moveTo>
                    <a:cubicBezTo>
                      <a:pt x="2415" y="0"/>
                      <a:pt x="15" y="2415"/>
                      <a:pt x="1" y="5391"/>
                    </a:cubicBezTo>
                    <a:cubicBezTo>
                      <a:pt x="15" y="8367"/>
                      <a:pt x="2415" y="10781"/>
                      <a:pt x="5391" y="10781"/>
                    </a:cubicBezTo>
                    <a:cubicBezTo>
                      <a:pt x="8367" y="10781"/>
                      <a:pt x="10781" y="8367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4"/>
            <p:cNvSpPr/>
            <p:nvPr/>
          </p:nvSpPr>
          <p:spPr>
            <a:xfrm>
              <a:off x="7170800" y="680200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8820650" y="2300275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8737413" y="1194200"/>
              <a:ext cx="253700" cy="253125"/>
            </a:xfrm>
            <a:custGeom>
              <a:avLst/>
              <a:gdLst/>
              <a:ahLst/>
              <a:cxnLst/>
              <a:rect l="l" t="t" r="r" b="b"/>
              <a:pathLst>
                <a:path w="10148" h="10125" extrusionOk="0">
                  <a:moveTo>
                    <a:pt x="5085" y="0"/>
                  </a:moveTo>
                  <a:cubicBezTo>
                    <a:pt x="2280" y="0"/>
                    <a:pt x="0" y="2257"/>
                    <a:pt x="0" y="5063"/>
                  </a:cubicBezTo>
                  <a:cubicBezTo>
                    <a:pt x="0" y="7868"/>
                    <a:pt x="2280" y="10125"/>
                    <a:pt x="5085" y="10125"/>
                  </a:cubicBezTo>
                  <a:cubicBezTo>
                    <a:pt x="7868" y="10125"/>
                    <a:pt x="10147" y="7868"/>
                    <a:pt x="10147" y="5063"/>
                  </a:cubicBezTo>
                  <a:cubicBezTo>
                    <a:pt x="10147" y="2257"/>
                    <a:pt x="7868" y="0"/>
                    <a:pt x="5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"/>
          <p:cNvSpPr txBox="1">
            <a:spLocks noGrp="1"/>
          </p:cNvSpPr>
          <p:nvPr>
            <p:ph type="title" hasCustomPrompt="1"/>
          </p:nvPr>
        </p:nvSpPr>
        <p:spPr>
          <a:xfrm>
            <a:off x="3746625" y="728300"/>
            <a:ext cx="4218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5"/>
          <p:cNvSpPr txBox="1">
            <a:spLocks noGrp="1"/>
          </p:cNvSpPr>
          <p:nvPr>
            <p:ph type="subTitle" idx="1"/>
          </p:nvPr>
        </p:nvSpPr>
        <p:spPr>
          <a:xfrm>
            <a:off x="3746625" y="1434320"/>
            <a:ext cx="4218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5"/>
          <p:cNvSpPr txBox="1">
            <a:spLocks noGrp="1"/>
          </p:cNvSpPr>
          <p:nvPr>
            <p:ph type="title" idx="2" hasCustomPrompt="1"/>
          </p:nvPr>
        </p:nvSpPr>
        <p:spPr>
          <a:xfrm>
            <a:off x="3746625" y="1955847"/>
            <a:ext cx="4218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0" name="Google Shape;520;p15"/>
          <p:cNvSpPr txBox="1">
            <a:spLocks noGrp="1"/>
          </p:cNvSpPr>
          <p:nvPr>
            <p:ph type="subTitle" idx="3"/>
          </p:nvPr>
        </p:nvSpPr>
        <p:spPr>
          <a:xfrm>
            <a:off x="3746625" y="2661854"/>
            <a:ext cx="4218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5"/>
          <p:cNvSpPr txBox="1">
            <a:spLocks noGrp="1"/>
          </p:cNvSpPr>
          <p:nvPr>
            <p:ph type="title" idx="4" hasCustomPrompt="1"/>
          </p:nvPr>
        </p:nvSpPr>
        <p:spPr>
          <a:xfrm>
            <a:off x="3746625" y="3183381"/>
            <a:ext cx="42186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4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2" name="Google Shape;522;p15"/>
          <p:cNvSpPr txBox="1">
            <a:spLocks noGrp="1"/>
          </p:cNvSpPr>
          <p:nvPr>
            <p:ph type="subTitle" idx="5"/>
          </p:nvPr>
        </p:nvSpPr>
        <p:spPr>
          <a:xfrm>
            <a:off x="3746625" y="3889400"/>
            <a:ext cx="4218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15"/>
          <p:cNvGrpSpPr/>
          <p:nvPr/>
        </p:nvGrpSpPr>
        <p:grpSpPr>
          <a:xfrm>
            <a:off x="2412749" y="66"/>
            <a:ext cx="564766" cy="564766"/>
            <a:chOff x="3496575" y="2811263"/>
            <a:chExt cx="646925" cy="646925"/>
          </a:xfrm>
        </p:grpSpPr>
        <p:sp>
          <p:nvSpPr>
            <p:cNvPr id="524" name="Google Shape;524;p15"/>
            <p:cNvSpPr/>
            <p:nvPr/>
          </p:nvSpPr>
          <p:spPr>
            <a:xfrm flipH="1">
              <a:off x="3496575" y="2811263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0" y="0"/>
                  </a:moveTo>
                  <a:lnTo>
                    <a:pt x="0" y="25876"/>
                  </a:ln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flipH="1">
              <a:off x="3625400" y="2943488"/>
              <a:ext cx="327550" cy="328225"/>
            </a:xfrm>
            <a:custGeom>
              <a:avLst/>
              <a:gdLst/>
              <a:ahLst/>
              <a:cxnLst/>
              <a:rect l="l" t="t" r="r" b="b"/>
              <a:pathLst>
                <a:path w="13102" h="13129" extrusionOk="0">
                  <a:moveTo>
                    <a:pt x="5452" y="0"/>
                  </a:moveTo>
                  <a:cubicBezTo>
                    <a:pt x="3309" y="0"/>
                    <a:pt x="1384" y="895"/>
                    <a:pt x="0" y="2306"/>
                  </a:cubicBezTo>
                  <a:lnTo>
                    <a:pt x="10796" y="13128"/>
                  </a:lnTo>
                  <a:cubicBezTo>
                    <a:pt x="12233" y="11745"/>
                    <a:pt x="13101" y="9819"/>
                    <a:pt x="13101" y="7676"/>
                  </a:cubicBezTo>
                  <a:cubicBezTo>
                    <a:pt x="13101" y="3445"/>
                    <a:pt x="968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flipH="1">
              <a:off x="3683725" y="3001113"/>
              <a:ext cx="324825" cy="324850"/>
            </a:xfrm>
            <a:custGeom>
              <a:avLst/>
              <a:gdLst/>
              <a:ahLst/>
              <a:cxnLst/>
              <a:rect l="l" t="t" r="r" b="b"/>
              <a:pathLst>
                <a:path w="12993" h="12994" extrusionOk="0">
                  <a:moveTo>
                    <a:pt x="2170" y="1"/>
                  </a:moveTo>
                  <a:cubicBezTo>
                    <a:pt x="868" y="1411"/>
                    <a:pt x="0" y="3283"/>
                    <a:pt x="0" y="5371"/>
                  </a:cubicBezTo>
                  <a:cubicBezTo>
                    <a:pt x="0" y="9576"/>
                    <a:pt x="3445" y="12993"/>
                    <a:pt x="7649" y="12993"/>
                  </a:cubicBezTo>
                  <a:cubicBezTo>
                    <a:pt x="9738" y="12993"/>
                    <a:pt x="11609" y="12179"/>
                    <a:pt x="12992" y="10823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5"/>
          <p:cNvGrpSpPr/>
          <p:nvPr/>
        </p:nvGrpSpPr>
        <p:grpSpPr>
          <a:xfrm>
            <a:off x="-3112" y="-1054900"/>
            <a:ext cx="3389713" cy="5531663"/>
            <a:chOff x="-3112" y="-1054900"/>
            <a:chExt cx="3389713" cy="5531663"/>
          </a:xfrm>
        </p:grpSpPr>
        <p:grpSp>
          <p:nvGrpSpPr>
            <p:cNvPr id="528" name="Google Shape;528;p15"/>
            <p:cNvGrpSpPr/>
            <p:nvPr/>
          </p:nvGrpSpPr>
          <p:grpSpPr>
            <a:xfrm>
              <a:off x="-3112" y="-1054900"/>
              <a:ext cx="3389713" cy="5531663"/>
              <a:chOff x="-3112" y="-1054900"/>
              <a:chExt cx="3389713" cy="5531663"/>
            </a:xfrm>
          </p:grpSpPr>
          <p:grpSp>
            <p:nvGrpSpPr>
              <p:cNvPr id="529" name="Google Shape;529;p15"/>
              <p:cNvGrpSpPr/>
              <p:nvPr/>
            </p:nvGrpSpPr>
            <p:grpSpPr>
              <a:xfrm flipH="1">
                <a:off x="0" y="-1054900"/>
                <a:ext cx="2386675" cy="1973888"/>
                <a:chOff x="4983325" y="-64812"/>
                <a:chExt cx="2386675" cy="1973888"/>
              </a:xfrm>
            </p:grpSpPr>
            <p:sp>
              <p:nvSpPr>
                <p:cNvPr id="530" name="Google Shape;530;p15"/>
                <p:cNvSpPr/>
                <p:nvPr/>
              </p:nvSpPr>
              <p:spPr>
                <a:xfrm>
                  <a:off x="5484525" y="-64812"/>
                  <a:ext cx="933000" cy="197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20" h="78195" extrusionOk="0">
                      <a:moveTo>
                        <a:pt x="1" y="0"/>
                      </a:moveTo>
                      <a:lnTo>
                        <a:pt x="1" y="49359"/>
                      </a:lnTo>
                      <a:cubicBezTo>
                        <a:pt x="1" y="65280"/>
                        <a:pt x="12897" y="78195"/>
                        <a:pt x="28836" y="78195"/>
                      </a:cubicBezTo>
                      <a:lnTo>
                        <a:pt x="37320" y="78195"/>
                      </a:lnTo>
                      <a:lnTo>
                        <a:pt x="373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>
                  <a:off x="6904925" y="986075"/>
                  <a:ext cx="465075" cy="4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3" h="18603" extrusionOk="0">
                      <a:moveTo>
                        <a:pt x="0" y="0"/>
                      </a:moveTo>
                      <a:lnTo>
                        <a:pt x="0" y="18603"/>
                      </a:lnTo>
                      <a:lnTo>
                        <a:pt x="18602" y="18603"/>
                      </a:lnTo>
                      <a:lnTo>
                        <a:pt x="186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5"/>
                <p:cNvSpPr/>
                <p:nvPr/>
              </p:nvSpPr>
              <p:spPr>
                <a:xfrm>
                  <a:off x="6431775" y="1444475"/>
                  <a:ext cx="465550" cy="4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2" h="18584" extrusionOk="0">
                      <a:moveTo>
                        <a:pt x="18603" y="0"/>
                      </a:moveTo>
                      <a:lnTo>
                        <a:pt x="0" y="18584"/>
                      </a:lnTo>
                      <a:lnTo>
                        <a:pt x="18622" y="18584"/>
                      </a:lnTo>
                      <a:lnTo>
                        <a:pt x="186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5"/>
                <p:cNvSpPr/>
                <p:nvPr/>
              </p:nvSpPr>
              <p:spPr>
                <a:xfrm>
                  <a:off x="6533525" y="1080700"/>
                  <a:ext cx="274400" cy="2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6" h="10976" extrusionOk="0">
                      <a:moveTo>
                        <a:pt x="5479" y="0"/>
                      </a:moveTo>
                      <a:cubicBezTo>
                        <a:pt x="2455" y="0"/>
                        <a:pt x="1" y="2454"/>
                        <a:pt x="1" y="5478"/>
                      </a:cubicBezTo>
                      <a:cubicBezTo>
                        <a:pt x="1" y="8522"/>
                        <a:pt x="2455" y="10975"/>
                        <a:pt x="5479" y="10975"/>
                      </a:cubicBezTo>
                      <a:cubicBezTo>
                        <a:pt x="8522" y="10975"/>
                        <a:pt x="10976" y="8522"/>
                        <a:pt x="10976" y="5478"/>
                      </a:cubicBezTo>
                      <a:cubicBezTo>
                        <a:pt x="10976" y="2454"/>
                        <a:pt x="8522" y="0"/>
                        <a:pt x="54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>
                  <a:off x="4983325" y="1000325"/>
                  <a:ext cx="239225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" h="9512" extrusionOk="0">
                      <a:moveTo>
                        <a:pt x="4816" y="1"/>
                      </a:moveTo>
                      <a:cubicBezTo>
                        <a:pt x="2207" y="1"/>
                        <a:pt x="58" y="2105"/>
                        <a:pt x="39" y="4718"/>
                      </a:cubicBezTo>
                      <a:cubicBezTo>
                        <a:pt x="1" y="7343"/>
                        <a:pt x="2112" y="9492"/>
                        <a:pt x="4737" y="9511"/>
                      </a:cubicBezTo>
                      <a:cubicBezTo>
                        <a:pt x="4760" y="9512"/>
                        <a:pt x="4784" y="9512"/>
                        <a:pt x="4807" y="9512"/>
                      </a:cubicBezTo>
                      <a:cubicBezTo>
                        <a:pt x="7400" y="9512"/>
                        <a:pt x="9512" y="7415"/>
                        <a:pt x="9549" y="4813"/>
                      </a:cubicBezTo>
                      <a:cubicBezTo>
                        <a:pt x="9568" y="2188"/>
                        <a:pt x="7476" y="39"/>
                        <a:pt x="4851" y="1"/>
                      </a:cubicBezTo>
                      <a:cubicBezTo>
                        <a:pt x="4839" y="1"/>
                        <a:pt x="4828" y="1"/>
                        <a:pt x="48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15"/>
                <p:cNvSpPr/>
                <p:nvPr/>
              </p:nvSpPr>
              <p:spPr>
                <a:xfrm>
                  <a:off x="5219675" y="1238575"/>
                  <a:ext cx="239200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0"/>
                      </a:moveTo>
                      <a:cubicBezTo>
                        <a:pt x="2187" y="0"/>
                        <a:pt x="57" y="2085"/>
                        <a:pt x="19" y="4717"/>
                      </a:cubicBezTo>
                      <a:cubicBezTo>
                        <a:pt x="0" y="7342"/>
                        <a:pt x="2112" y="9492"/>
                        <a:pt x="4736" y="9511"/>
                      </a:cubicBezTo>
                      <a:cubicBezTo>
                        <a:pt x="4760" y="9511"/>
                        <a:pt x="4783" y="9511"/>
                        <a:pt x="4806" y="9511"/>
                      </a:cubicBezTo>
                      <a:cubicBezTo>
                        <a:pt x="7399" y="9511"/>
                        <a:pt x="9511" y="7414"/>
                        <a:pt x="9530" y="4812"/>
                      </a:cubicBezTo>
                      <a:cubicBezTo>
                        <a:pt x="9568" y="2188"/>
                        <a:pt x="7456" y="38"/>
                        <a:pt x="4832" y="0"/>
                      </a:cubicBezTo>
                      <a:cubicBezTo>
                        <a:pt x="4820" y="0"/>
                        <a:pt x="4808" y="0"/>
                        <a:pt x="47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15"/>
                <p:cNvSpPr/>
                <p:nvPr/>
              </p:nvSpPr>
              <p:spPr>
                <a:xfrm>
                  <a:off x="5222050" y="1002700"/>
                  <a:ext cx="239200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1"/>
                      </a:moveTo>
                      <a:cubicBezTo>
                        <a:pt x="2188" y="1"/>
                        <a:pt x="57" y="2105"/>
                        <a:pt x="38" y="4718"/>
                      </a:cubicBezTo>
                      <a:cubicBezTo>
                        <a:pt x="0" y="7343"/>
                        <a:pt x="2112" y="9492"/>
                        <a:pt x="4737" y="9511"/>
                      </a:cubicBezTo>
                      <a:cubicBezTo>
                        <a:pt x="4760" y="9512"/>
                        <a:pt x="4783" y="9512"/>
                        <a:pt x="4806" y="9512"/>
                      </a:cubicBezTo>
                      <a:cubicBezTo>
                        <a:pt x="7399" y="9512"/>
                        <a:pt x="9511" y="7415"/>
                        <a:pt x="9549" y="4813"/>
                      </a:cubicBezTo>
                      <a:cubicBezTo>
                        <a:pt x="9568" y="2188"/>
                        <a:pt x="7457" y="39"/>
                        <a:pt x="4832" y="1"/>
                      </a:cubicBezTo>
                      <a:cubicBezTo>
                        <a:pt x="4820" y="1"/>
                        <a:pt x="4808" y="1"/>
                        <a:pt x="47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7" name="Google Shape;537;p15"/>
              <p:cNvGrpSpPr/>
              <p:nvPr/>
            </p:nvGrpSpPr>
            <p:grpSpPr>
              <a:xfrm>
                <a:off x="444925" y="1396663"/>
                <a:ext cx="536600" cy="540100"/>
                <a:chOff x="1948100" y="2833188"/>
                <a:chExt cx="536600" cy="540100"/>
              </a:xfrm>
            </p:grpSpPr>
            <p:sp>
              <p:nvSpPr>
                <p:cNvPr id="538" name="Google Shape;538;p15"/>
                <p:cNvSpPr/>
                <p:nvPr/>
              </p:nvSpPr>
              <p:spPr>
                <a:xfrm>
                  <a:off x="2215525" y="3104113"/>
                  <a:ext cx="269175" cy="26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7" h="10767" extrusionOk="0">
                      <a:moveTo>
                        <a:pt x="5376" y="0"/>
                      </a:moveTo>
                      <a:cubicBezTo>
                        <a:pt x="2414" y="0"/>
                        <a:pt x="0" y="2401"/>
                        <a:pt x="0" y="5377"/>
                      </a:cubicBezTo>
                      <a:cubicBezTo>
                        <a:pt x="0" y="8353"/>
                        <a:pt x="2414" y="10767"/>
                        <a:pt x="5376" y="10767"/>
                      </a:cubicBezTo>
                      <a:cubicBezTo>
                        <a:pt x="8352" y="10767"/>
                        <a:pt x="10767" y="8353"/>
                        <a:pt x="10767" y="5377"/>
                      </a:cubicBezTo>
                      <a:cubicBezTo>
                        <a:pt x="10767" y="2401"/>
                        <a:pt x="8352" y="0"/>
                        <a:pt x="5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15"/>
                <p:cNvSpPr/>
                <p:nvPr/>
              </p:nvSpPr>
              <p:spPr>
                <a:xfrm>
                  <a:off x="2215525" y="2833188"/>
                  <a:ext cx="269175" cy="2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7" h="10782" extrusionOk="0">
                      <a:moveTo>
                        <a:pt x="5376" y="0"/>
                      </a:moveTo>
                      <a:cubicBezTo>
                        <a:pt x="2414" y="0"/>
                        <a:pt x="0" y="2415"/>
                        <a:pt x="0" y="5391"/>
                      </a:cubicBezTo>
                      <a:cubicBezTo>
                        <a:pt x="0" y="8367"/>
                        <a:pt x="2414" y="10781"/>
                        <a:pt x="5376" y="10781"/>
                      </a:cubicBezTo>
                      <a:cubicBezTo>
                        <a:pt x="8352" y="10781"/>
                        <a:pt x="10767" y="8367"/>
                        <a:pt x="10767" y="5391"/>
                      </a:cubicBezTo>
                      <a:cubicBezTo>
                        <a:pt x="10767" y="2415"/>
                        <a:pt x="8352" y="0"/>
                        <a:pt x="53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15"/>
                <p:cNvSpPr/>
                <p:nvPr/>
              </p:nvSpPr>
              <p:spPr>
                <a:xfrm>
                  <a:off x="1948100" y="2833188"/>
                  <a:ext cx="269550" cy="2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2" h="10782" extrusionOk="0">
                      <a:moveTo>
                        <a:pt x="5391" y="0"/>
                      </a:moveTo>
                      <a:cubicBezTo>
                        <a:pt x="2415" y="0"/>
                        <a:pt x="15" y="2415"/>
                        <a:pt x="1" y="5391"/>
                      </a:cubicBezTo>
                      <a:cubicBezTo>
                        <a:pt x="15" y="8367"/>
                        <a:pt x="2415" y="10781"/>
                        <a:pt x="5391" y="10781"/>
                      </a:cubicBezTo>
                      <a:cubicBezTo>
                        <a:pt x="8367" y="10781"/>
                        <a:pt x="10781" y="8367"/>
                        <a:pt x="10781" y="5391"/>
                      </a:cubicBezTo>
                      <a:cubicBezTo>
                        <a:pt x="10781" y="2415"/>
                        <a:pt x="8367" y="0"/>
                        <a:pt x="5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1" name="Google Shape;541;p15"/>
              <p:cNvSpPr/>
              <p:nvPr/>
            </p:nvSpPr>
            <p:spPr>
              <a:xfrm>
                <a:off x="670050" y="1099275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727" y="1"/>
                    </a:moveTo>
                    <a:cubicBezTo>
                      <a:pt x="775" y="1"/>
                      <a:pt x="1" y="775"/>
                      <a:pt x="1" y="1727"/>
                    </a:cubicBezTo>
                    <a:cubicBezTo>
                      <a:pt x="1" y="2680"/>
                      <a:pt x="775" y="3454"/>
                      <a:pt x="1727" y="3454"/>
                    </a:cubicBezTo>
                    <a:cubicBezTo>
                      <a:pt x="2680" y="3454"/>
                      <a:pt x="3454" y="2680"/>
                      <a:pt x="3454" y="1727"/>
                    </a:cubicBezTo>
                    <a:cubicBezTo>
                      <a:pt x="3454" y="775"/>
                      <a:pt x="2680" y="1"/>
                      <a:pt x="1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3300250" y="231188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727" y="1"/>
                    </a:moveTo>
                    <a:cubicBezTo>
                      <a:pt x="775" y="1"/>
                      <a:pt x="1" y="775"/>
                      <a:pt x="1" y="1727"/>
                    </a:cubicBezTo>
                    <a:cubicBezTo>
                      <a:pt x="1" y="2680"/>
                      <a:pt x="775" y="3454"/>
                      <a:pt x="1727" y="3454"/>
                    </a:cubicBezTo>
                    <a:cubicBezTo>
                      <a:pt x="2680" y="3454"/>
                      <a:pt x="3454" y="2680"/>
                      <a:pt x="3454" y="1727"/>
                    </a:cubicBezTo>
                    <a:cubicBezTo>
                      <a:pt x="3454" y="775"/>
                      <a:pt x="2680" y="1"/>
                      <a:pt x="1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3" name="Google Shape;543;p15"/>
              <p:cNvGrpSpPr/>
              <p:nvPr/>
            </p:nvGrpSpPr>
            <p:grpSpPr>
              <a:xfrm>
                <a:off x="1213" y="1917900"/>
                <a:ext cx="492650" cy="492650"/>
                <a:chOff x="1213" y="1917900"/>
                <a:chExt cx="492650" cy="492650"/>
              </a:xfrm>
            </p:grpSpPr>
            <p:sp>
              <p:nvSpPr>
                <p:cNvPr id="544" name="Google Shape;544;p15"/>
                <p:cNvSpPr/>
                <p:nvPr/>
              </p:nvSpPr>
              <p:spPr>
                <a:xfrm flipH="1">
                  <a:off x="1213" y="1917900"/>
                  <a:ext cx="492650" cy="4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6" h="19706" extrusionOk="0">
                      <a:moveTo>
                        <a:pt x="1" y="1"/>
                      </a:moveTo>
                      <a:lnTo>
                        <a:pt x="1" y="19706"/>
                      </a:lnTo>
                      <a:lnTo>
                        <a:pt x="19705" y="197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15"/>
                <p:cNvSpPr/>
                <p:nvPr/>
              </p:nvSpPr>
              <p:spPr>
                <a:xfrm flipH="1">
                  <a:off x="1213" y="1917900"/>
                  <a:ext cx="492650" cy="4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6" h="19706" extrusionOk="0">
                      <a:moveTo>
                        <a:pt x="1" y="1"/>
                      </a:moveTo>
                      <a:lnTo>
                        <a:pt x="19705" y="19706"/>
                      </a:lnTo>
                      <a:lnTo>
                        <a:pt x="197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6" name="Google Shape;546;p15"/>
              <p:cNvGrpSpPr/>
              <p:nvPr/>
            </p:nvGrpSpPr>
            <p:grpSpPr>
              <a:xfrm>
                <a:off x="1225" y="2410550"/>
                <a:ext cx="1069325" cy="536625"/>
                <a:chOff x="1947050" y="3354400"/>
                <a:chExt cx="1069325" cy="536625"/>
              </a:xfrm>
            </p:grpSpPr>
            <p:sp>
              <p:nvSpPr>
                <p:cNvPr id="547" name="Google Shape;547;p15"/>
                <p:cNvSpPr/>
                <p:nvPr/>
              </p:nvSpPr>
              <p:spPr>
                <a:xfrm>
                  <a:off x="1947050" y="3354400"/>
                  <a:ext cx="8036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6" h="21436" extrusionOk="0">
                      <a:moveTo>
                        <a:pt x="0" y="1"/>
                      </a:moveTo>
                      <a:lnTo>
                        <a:pt x="0" y="21436"/>
                      </a:lnTo>
                      <a:lnTo>
                        <a:pt x="32146" y="21436"/>
                      </a:lnTo>
                      <a:lnTo>
                        <a:pt x="3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15"/>
                <p:cNvSpPr/>
                <p:nvPr/>
              </p:nvSpPr>
              <p:spPr>
                <a:xfrm>
                  <a:off x="2483975" y="3358275"/>
                  <a:ext cx="532400" cy="5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6" h="21310" extrusionOk="0">
                      <a:moveTo>
                        <a:pt x="10655" y="0"/>
                      </a:moveTo>
                      <a:cubicBezTo>
                        <a:pt x="4759" y="0"/>
                        <a:pt x="1" y="4773"/>
                        <a:pt x="1" y="10655"/>
                      </a:cubicBezTo>
                      <a:cubicBezTo>
                        <a:pt x="1" y="16536"/>
                        <a:pt x="4759" y="21309"/>
                        <a:pt x="10655" y="21309"/>
                      </a:cubicBezTo>
                      <a:cubicBezTo>
                        <a:pt x="16536" y="21309"/>
                        <a:pt x="21295" y="16536"/>
                        <a:pt x="21295" y="10655"/>
                      </a:cubicBezTo>
                      <a:cubicBezTo>
                        <a:pt x="21295" y="4773"/>
                        <a:pt x="16536" y="0"/>
                        <a:pt x="106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15"/>
                <p:cNvSpPr/>
                <p:nvPr/>
              </p:nvSpPr>
              <p:spPr>
                <a:xfrm>
                  <a:off x="2659450" y="3538650"/>
                  <a:ext cx="171975" cy="17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879" extrusionOk="0">
                      <a:moveTo>
                        <a:pt x="0" y="1"/>
                      </a:moveTo>
                      <a:lnTo>
                        <a:pt x="0" y="6879"/>
                      </a:lnTo>
                      <a:lnTo>
                        <a:pt x="6878" y="6879"/>
                      </a:lnTo>
                      <a:lnTo>
                        <a:pt x="687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15"/>
              <p:cNvSpPr/>
              <p:nvPr/>
            </p:nvSpPr>
            <p:spPr>
              <a:xfrm flipH="1">
                <a:off x="1525" y="2986775"/>
                <a:ext cx="4920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0454" y="0"/>
                    </a:moveTo>
                    <a:lnTo>
                      <a:pt x="1" y="12"/>
                    </a:lnTo>
                    <a:lnTo>
                      <a:pt x="19682" y="19705"/>
                    </a:lnTo>
                    <a:lnTo>
                      <a:pt x="19682" y="9228"/>
                    </a:lnTo>
                    <a:cubicBezTo>
                      <a:pt x="19682" y="4144"/>
                      <a:pt x="15562" y="0"/>
                      <a:pt x="10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15"/>
              <p:cNvGrpSpPr/>
              <p:nvPr/>
            </p:nvGrpSpPr>
            <p:grpSpPr>
              <a:xfrm flipH="1">
                <a:off x="592625" y="2986763"/>
                <a:ext cx="477925" cy="476050"/>
                <a:chOff x="4983325" y="960725"/>
                <a:chExt cx="477925" cy="476050"/>
              </a:xfrm>
            </p:grpSpPr>
            <p:sp>
              <p:nvSpPr>
                <p:cNvPr id="552" name="Google Shape;552;p15"/>
                <p:cNvSpPr/>
                <p:nvPr/>
              </p:nvSpPr>
              <p:spPr>
                <a:xfrm>
                  <a:off x="4983325" y="960725"/>
                  <a:ext cx="239225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" h="9512" extrusionOk="0">
                      <a:moveTo>
                        <a:pt x="4816" y="1"/>
                      </a:moveTo>
                      <a:cubicBezTo>
                        <a:pt x="2207" y="1"/>
                        <a:pt x="58" y="2105"/>
                        <a:pt x="39" y="4718"/>
                      </a:cubicBezTo>
                      <a:cubicBezTo>
                        <a:pt x="1" y="7343"/>
                        <a:pt x="2112" y="9492"/>
                        <a:pt x="4737" y="9511"/>
                      </a:cubicBezTo>
                      <a:cubicBezTo>
                        <a:pt x="4760" y="9512"/>
                        <a:pt x="4784" y="9512"/>
                        <a:pt x="4807" y="9512"/>
                      </a:cubicBezTo>
                      <a:cubicBezTo>
                        <a:pt x="7400" y="9512"/>
                        <a:pt x="9512" y="7415"/>
                        <a:pt x="9549" y="4813"/>
                      </a:cubicBezTo>
                      <a:cubicBezTo>
                        <a:pt x="9568" y="2188"/>
                        <a:pt x="7476" y="39"/>
                        <a:pt x="4851" y="1"/>
                      </a:cubicBezTo>
                      <a:cubicBezTo>
                        <a:pt x="4839" y="1"/>
                        <a:pt x="4828" y="1"/>
                        <a:pt x="48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15"/>
                <p:cNvSpPr/>
                <p:nvPr/>
              </p:nvSpPr>
              <p:spPr>
                <a:xfrm>
                  <a:off x="5219675" y="1198975"/>
                  <a:ext cx="239200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0"/>
                      </a:moveTo>
                      <a:cubicBezTo>
                        <a:pt x="2187" y="0"/>
                        <a:pt x="57" y="2085"/>
                        <a:pt x="19" y="4717"/>
                      </a:cubicBezTo>
                      <a:cubicBezTo>
                        <a:pt x="0" y="7342"/>
                        <a:pt x="2112" y="9492"/>
                        <a:pt x="4736" y="9511"/>
                      </a:cubicBezTo>
                      <a:cubicBezTo>
                        <a:pt x="4760" y="9511"/>
                        <a:pt x="4783" y="9511"/>
                        <a:pt x="4806" y="9511"/>
                      </a:cubicBezTo>
                      <a:cubicBezTo>
                        <a:pt x="7399" y="9511"/>
                        <a:pt x="9511" y="7414"/>
                        <a:pt x="9530" y="4812"/>
                      </a:cubicBezTo>
                      <a:cubicBezTo>
                        <a:pt x="9568" y="2188"/>
                        <a:pt x="7456" y="38"/>
                        <a:pt x="4832" y="0"/>
                      </a:cubicBezTo>
                      <a:cubicBezTo>
                        <a:pt x="4820" y="0"/>
                        <a:pt x="4808" y="0"/>
                        <a:pt x="47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15"/>
                <p:cNvSpPr/>
                <p:nvPr/>
              </p:nvSpPr>
              <p:spPr>
                <a:xfrm>
                  <a:off x="5222050" y="963100"/>
                  <a:ext cx="239200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1"/>
                      </a:moveTo>
                      <a:cubicBezTo>
                        <a:pt x="2188" y="1"/>
                        <a:pt x="57" y="2105"/>
                        <a:pt x="38" y="4718"/>
                      </a:cubicBezTo>
                      <a:cubicBezTo>
                        <a:pt x="0" y="7343"/>
                        <a:pt x="2112" y="9492"/>
                        <a:pt x="4737" y="9511"/>
                      </a:cubicBezTo>
                      <a:cubicBezTo>
                        <a:pt x="4760" y="9512"/>
                        <a:pt x="4783" y="9512"/>
                        <a:pt x="4806" y="9512"/>
                      </a:cubicBezTo>
                      <a:cubicBezTo>
                        <a:pt x="7399" y="9512"/>
                        <a:pt x="9511" y="7415"/>
                        <a:pt x="9549" y="4813"/>
                      </a:cubicBezTo>
                      <a:cubicBezTo>
                        <a:pt x="9568" y="2188"/>
                        <a:pt x="7457" y="39"/>
                        <a:pt x="4832" y="1"/>
                      </a:cubicBezTo>
                      <a:cubicBezTo>
                        <a:pt x="4820" y="1"/>
                        <a:pt x="4808" y="1"/>
                        <a:pt x="47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15"/>
              <p:cNvSpPr/>
              <p:nvPr/>
            </p:nvSpPr>
            <p:spPr>
              <a:xfrm>
                <a:off x="1226075" y="2635688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727" y="1"/>
                    </a:moveTo>
                    <a:cubicBezTo>
                      <a:pt x="775" y="1"/>
                      <a:pt x="1" y="775"/>
                      <a:pt x="1" y="1727"/>
                    </a:cubicBezTo>
                    <a:cubicBezTo>
                      <a:pt x="1" y="2680"/>
                      <a:pt x="775" y="3454"/>
                      <a:pt x="1727" y="3454"/>
                    </a:cubicBezTo>
                    <a:cubicBezTo>
                      <a:pt x="2680" y="3454"/>
                      <a:pt x="3454" y="2680"/>
                      <a:pt x="3454" y="1727"/>
                    </a:cubicBezTo>
                    <a:cubicBezTo>
                      <a:pt x="3454" y="775"/>
                      <a:pt x="2680" y="1"/>
                      <a:pt x="1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15"/>
              <p:cNvGrpSpPr/>
              <p:nvPr/>
            </p:nvGrpSpPr>
            <p:grpSpPr>
              <a:xfrm>
                <a:off x="1525" y="3519013"/>
                <a:ext cx="706650" cy="476025"/>
                <a:chOff x="5222050" y="1911425"/>
                <a:chExt cx="706650" cy="476025"/>
              </a:xfrm>
            </p:grpSpPr>
            <p:sp>
              <p:nvSpPr>
                <p:cNvPr id="557" name="Google Shape;557;p15"/>
                <p:cNvSpPr/>
                <p:nvPr/>
              </p:nvSpPr>
              <p:spPr>
                <a:xfrm>
                  <a:off x="5695675" y="2149200"/>
                  <a:ext cx="233025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1" h="9321" extrusionOk="0">
                      <a:moveTo>
                        <a:pt x="4660" y="0"/>
                      </a:moveTo>
                      <a:cubicBezTo>
                        <a:pt x="2092" y="0"/>
                        <a:pt x="0" y="2092"/>
                        <a:pt x="0" y="4660"/>
                      </a:cubicBezTo>
                      <a:cubicBezTo>
                        <a:pt x="0" y="7228"/>
                        <a:pt x="2092" y="9320"/>
                        <a:pt x="4660" y="9320"/>
                      </a:cubicBezTo>
                      <a:cubicBezTo>
                        <a:pt x="7247" y="9320"/>
                        <a:pt x="9320" y="7228"/>
                        <a:pt x="9320" y="4660"/>
                      </a:cubicBezTo>
                      <a:cubicBezTo>
                        <a:pt x="9320" y="2092"/>
                        <a:pt x="7247" y="0"/>
                        <a:pt x="46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15"/>
                <p:cNvSpPr/>
                <p:nvPr/>
              </p:nvSpPr>
              <p:spPr>
                <a:xfrm>
                  <a:off x="5458375" y="2149675"/>
                  <a:ext cx="237800" cy="23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2" h="9511" extrusionOk="0">
                      <a:moveTo>
                        <a:pt x="4756" y="0"/>
                      </a:moveTo>
                      <a:cubicBezTo>
                        <a:pt x="2112" y="0"/>
                        <a:pt x="1" y="2130"/>
                        <a:pt x="1" y="4755"/>
                      </a:cubicBezTo>
                      <a:cubicBezTo>
                        <a:pt x="1" y="7380"/>
                        <a:pt x="2112" y="9510"/>
                        <a:pt x="4756" y="9510"/>
                      </a:cubicBezTo>
                      <a:cubicBezTo>
                        <a:pt x="7381" y="9510"/>
                        <a:pt x="9511" y="7380"/>
                        <a:pt x="9511" y="4755"/>
                      </a:cubicBezTo>
                      <a:cubicBezTo>
                        <a:pt x="9511" y="2130"/>
                        <a:pt x="7381" y="0"/>
                        <a:pt x="47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15"/>
                <p:cNvSpPr/>
                <p:nvPr/>
              </p:nvSpPr>
              <p:spPr>
                <a:xfrm>
                  <a:off x="5222050" y="2149675"/>
                  <a:ext cx="237775" cy="23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1" h="9511" extrusionOk="0">
                      <a:moveTo>
                        <a:pt x="4756" y="0"/>
                      </a:moveTo>
                      <a:cubicBezTo>
                        <a:pt x="2131" y="0"/>
                        <a:pt x="0" y="2130"/>
                        <a:pt x="0" y="4755"/>
                      </a:cubicBezTo>
                      <a:cubicBezTo>
                        <a:pt x="0" y="7380"/>
                        <a:pt x="2131" y="9510"/>
                        <a:pt x="4756" y="9510"/>
                      </a:cubicBezTo>
                      <a:cubicBezTo>
                        <a:pt x="7380" y="9510"/>
                        <a:pt x="9511" y="7380"/>
                        <a:pt x="9511" y="4755"/>
                      </a:cubicBezTo>
                      <a:cubicBezTo>
                        <a:pt x="9511" y="2130"/>
                        <a:pt x="7380" y="0"/>
                        <a:pt x="47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15"/>
                <p:cNvSpPr/>
                <p:nvPr/>
              </p:nvSpPr>
              <p:spPr>
                <a:xfrm>
                  <a:off x="5458375" y="1911425"/>
                  <a:ext cx="237800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2" h="9512" extrusionOk="0">
                      <a:moveTo>
                        <a:pt x="4756" y="1"/>
                      </a:moveTo>
                      <a:cubicBezTo>
                        <a:pt x="2112" y="1"/>
                        <a:pt x="1" y="2131"/>
                        <a:pt x="1" y="4756"/>
                      </a:cubicBezTo>
                      <a:cubicBezTo>
                        <a:pt x="1" y="7381"/>
                        <a:pt x="2112" y="9511"/>
                        <a:pt x="4756" y="9511"/>
                      </a:cubicBezTo>
                      <a:cubicBezTo>
                        <a:pt x="7381" y="9511"/>
                        <a:pt x="9511" y="7381"/>
                        <a:pt x="9511" y="4756"/>
                      </a:cubicBezTo>
                      <a:cubicBezTo>
                        <a:pt x="9511" y="2131"/>
                        <a:pt x="7381" y="1"/>
                        <a:pt x="47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15"/>
                <p:cNvSpPr/>
                <p:nvPr/>
              </p:nvSpPr>
              <p:spPr>
                <a:xfrm>
                  <a:off x="5222050" y="1911425"/>
                  <a:ext cx="237775" cy="23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1" h="9512" extrusionOk="0">
                      <a:moveTo>
                        <a:pt x="4756" y="1"/>
                      </a:moveTo>
                      <a:cubicBezTo>
                        <a:pt x="2131" y="1"/>
                        <a:pt x="0" y="2131"/>
                        <a:pt x="0" y="4756"/>
                      </a:cubicBezTo>
                      <a:cubicBezTo>
                        <a:pt x="0" y="7381"/>
                        <a:pt x="2131" y="9511"/>
                        <a:pt x="4756" y="9511"/>
                      </a:cubicBezTo>
                      <a:cubicBezTo>
                        <a:pt x="7380" y="9511"/>
                        <a:pt x="9511" y="7381"/>
                        <a:pt x="9511" y="4756"/>
                      </a:cubicBezTo>
                      <a:cubicBezTo>
                        <a:pt x="9511" y="2131"/>
                        <a:pt x="7380" y="1"/>
                        <a:pt x="47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2" name="Google Shape;562;p15"/>
              <p:cNvSpPr/>
              <p:nvPr/>
            </p:nvSpPr>
            <p:spPr>
              <a:xfrm flipH="1">
                <a:off x="-3112" y="4011688"/>
                <a:ext cx="4650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03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18602" y="1860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5"/>
              <p:cNvSpPr/>
              <p:nvPr/>
            </p:nvSpPr>
            <p:spPr>
              <a:xfrm>
                <a:off x="670050" y="4172088"/>
                <a:ext cx="8635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4" extrusionOk="0">
                    <a:moveTo>
                      <a:pt x="1727" y="1"/>
                    </a:moveTo>
                    <a:cubicBezTo>
                      <a:pt x="775" y="1"/>
                      <a:pt x="1" y="775"/>
                      <a:pt x="1" y="1727"/>
                    </a:cubicBezTo>
                    <a:cubicBezTo>
                      <a:pt x="1" y="2680"/>
                      <a:pt x="775" y="3454"/>
                      <a:pt x="1727" y="3454"/>
                    </a:cubicBezTo>
                    <a:cubicBezTo>
                      <a:pt x="2680" y="3454"/>
                      <a:pt x="3454" y="2680"/>
                      <a:pt x="3454" y="1727"/>
                    </a:cubicBezTo>
                    <a:cubicBezTo>
                      <a:pt x="3454" y="775"/>
                      <a:pt x="2680" y="1"/>
                      <a:pt x="17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5"/>
            <p:cNvSpPr/>
            <p:nvPr/>
          </p:nvSpPr>
          <p:spPr>
            <a:xfrm>
              <a:off x="1005988" y="3354200"/>
              <a:ext cx="665575" cy="606650"/>
            </a:xfrm>
            <a:custGeom>
              <a:avLst/>
              <a:gdLst/>
              <a:ahLst/>
              <a:cxnLst/>
              <a:rect l="l" t="t" r="r" b="b"/>
              <a:pathLst>
                <a:path w="26623" h="24266" extrusionOk="0">
                  <a:moveTo>
                    <a:pt x="13307" y="1"/>
                  </a:moveTo>
                  <a:cubicBezTo>
                    <a:pt x="10204" y="1"/>
                    <a:pt x="7102" y="1185"/>
                    <a:pt x="4739" y="3555"/>
                  </a:cubicBezTo>
                  <a:cubicBezTo>
                    <a:pt x="0" y="8293"/>
                    <a:pt x="0" y="15973"/>
                    <a:pt x="4739" y="20712"/>
                  </a:cubicBezTo>
                  <a:cubicBezTo>
                    <a:pt x="7102" y="23081"/>
                    <a:pt x="10204" y="24266"/>
                    <a:pt x="13307" y="24266"/>
                  </a:cubicBezTo>
                  <a:cubicBezTo>
                    <a:pt x="16410" y="24266"/>
                    <a:pt x="19515" y="23081"/>
                    <a:pt x="21884" y="20712"/>
                  </a:cubicBezTo>
                  <a:cubicBezTo>
                    <a:pt x="26623" y="15973"/>
                    <a:pt x="26623" y="8293"/>
                    <a:pt x="21884" y="3555"/>
                  </a:cubicBezTo>
                  <a:cubicBezTo>
                    <a:pt x="19515" y="1185"/>
                    <a:pt x="16410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52950" y="1255313"/>
              <a:ext cx="86350" cy="8635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5" y="1"/>
                    <a:pt x="1" y="775"/>
                    <a:pt x="1" y="1727"/>
                  </a:cubicBezTo>
                  <a:cubicBezTo>
                    <a:pt x="1" y="2680"/>
                    <a:pt x="775" y="3454"/>
                    <a:pt x="1727" y="3454"/>
                  </a:cubicBezTo>
                  <a:cubicBezTo>
                    <a:pt x="2680" y="3454"/>
                    <a:pt x="3454" y="2680"/>
                    <a:pt x="3454" y="1727"/>
                  </a:cubicBezTo>
                  <a:cubicBezTo>
                    <a:pt x="3454" y="775"/>
                    <a:pt x="2680" y="1"/>
                    <a:pt x="1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"/>
          <p:cNvSpPr txBox="1">
            <a:spLocks noGrp="1"/>
          </p:cNvSpPr>
          <p:nvPr>
            <p:ph type="title"/>
          </p:nvPr>
        </p:nvSpPr>
        <p:spPr>
          <a:xfrm>
            <a:off x="4095450" y="2061900"/>
            <a:ext cx="433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6"/>
          <p:cNvSpPr txBox="1">
            <a:spLocks noGrp="1"/>
          </p:cNvSpPr>
          <p:nvPr>
            <p:ph type="subTitle" idx="1"/>
          </p:nvPr>
        </p:nvSpPr>
        <p:spPr>
          <a:xfrm>
            <a:off x="4095300" y="2787000"/>
            <a:ext cx="4335300" cy="1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9" name="Google Shape;569;p16"/>
          <p:cNvGrpSpPr/>
          <p:nvPr/>
        </p:nvGrpSpPr>
        <p:grpSpPr>
          <a:xfrm>
            <a:off x="-1105131" y="881425"/>
            <a:ext cx="4076255" cy="4261866"/>
            <a:chOff x="-848100" y="1924325"/>
            <a:chExt cx="3078975" cy="3219175"/>
          </a:xfrm>
        </p:grpSpPr>
        <p:grpSp>
          <p:nvGrpSpPr>
            <p:cNvPr id="570" name="Google Shape;570;p16"/>
            <p:cNvGrpSpPr/>
            <p:nvPr/>
          </p:nvGrpSpPr>
          <p:grpSpPr>
            <a:xfrm>
              <a:off x="-848100" y="1924325"/>
              <a:ext cx="3078975" cy="3219175"/>
              <a:chOff x="-848100" y="1924325"/>
              <a:chExt cx="3078975" cy="3219175"/>
            </a:xfrm>
          </p:grpSpPr>
          <p:sp>
            <p:nvSpPr>
              <p:cNvPr id="571" name="Google Shape;571;p16"/>
              <p:cNvSpPr/>
              <p:nvPr/>
            </p:nvSpPr>
            <p:spPr>
              <a:xfrm flipH="1">
                <a:off x="-848100" y="3427200"/>
                <a:ext cx="1778825" cy="848950"/>
              </a:xfrm>
              <a:custGeom>
                <a:avLst/>
                <a:gdLst/>
                <a:ahLst/>
                <a:cxnLst/>
                <a:rect l="l" t="t" r="r" b="b"/>
                <a:pathLst>
                  <a:path w="71153" h="33958" extrusionOk="0">
                    <a:moveTo>
                      <a:pt x="18050" y="0"/>
                    </a:moveTo>
                    <a:cubicBezTo>
                      <a:pt x="8085" y="0"/>
                      <a:pt x="1" y="8085"/>
                      <a:pt x="1" y="18050"/>
                    </a:cubicBezTo>
                    <a:lnTo>
                      <a:pt x="1" y="33957"/>
                    </a:lnTo>
                    <a:lnTo>
                      <a:pt x="71152" y="33957"/>
                    </a:lnTo>
                    <a:lnTo>
                      <a:pt x="71152" y="33945"/>
                    </a:lnTo>
                    <a:lnTo>
                      <a:pt x="71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 flipH="1">
                <a:off x="108575" y="4719625"/>
                <a:ext cx="423575" cy="423275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16931" extrusionOk="0">
                    <a:moveTo>
                      <a:pt x="0" y="0"/>
                    </a:moveTo>
                    <a:lnTo>
                      <a:pt x="0" y="16931"/>
                    </a:lnTo>
                    <a:lnTo>
                      <a:pt x="16943" y="1693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 flipH="1">
                <a:off x="952725" y="4296350"/>
                <a:ext cx="2128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8514" extrusionOk="0">
                    <a:moveTo>
                      <a:pt x="4251" y="1"/>
                    </a:moveTo>
                    <a:cubicBezTo>
                      <a:pt x="1906" y="1"/>
                      <a:pt x="1" y="1906"/>
                      <a:pt x="1" y="4251"/>
                    </a:cubicBezTo>
                    <a:cubicBezTo>
                      <a:pt x="1" y="6609"/>
                      <a:pt x="1906" y="8514"/>
                      <a:pt x="4251" y="8514"/>
                    </a:cubicBezTo>
                    <a:cubicBezTo>
                      <a:pt x="6608" y="8514"/>
                      <a:pt x="8513" y="6609"/>
                      <a:pt x="8513" y="4251"/>
                    </a:cubicBezTo>
                    <a:cubicBezTo>
                      <a:pt x="8513" y="1906"/>
                      <a:pt x="6608" y="1"/>
                      <a:pt x="42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 flipH="1">
                <a:off x="1166150" y="4507400"/>
                <a:ext cx="2128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8514" extrusionOk="0">
                    <a:moveTo>
                      <a:pt x="4251" y="0"/>
                    </a:moveTo>
                    <a:cubicBezTo>
                      <a:pt x="1906" y="0"/>
                      <a:pt x="1" y="1905"/>
                      <a:pt x="1" y="4251"/>
                    </a:cubicBezTo>
                    <a:cubicBezTo>
                      <a:pt x="1" y="6608"/>
                      <a:pt x="1906" y="8513"/>
                      <a:pt x="4251" y="8513"/>
                    </a:cubicBezTo>
                    <a:cubicBezTo>
                      <a:pt x="6597" y="8513"/>
                      <a:pt x="8514" y="6608"/>
                      <a:pt x="8514" y="4251"/>
                    </a:cubicBezTo>
                    <a:cubicBezTo>
                      <a:pt x="8514" y="1905"/>
                      <a:pt x="6597" y="0"/>
                      <a:pt x="4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 flipH="1">
                <a:off x="1166150" y="4296350"/>
                <a:ext cx="2128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8514" extrusionOk="0">
                    <a:moveTo>
                      <a:pt x="4251" y="1"/>
                    </a:moveTo>
                    <a:cubicBezTo>
                      <a:pt x="1906" y="1"/>
                      <a:pt x="1" y="1906"/>
                      <a:pt x="1" y="4251"/>
                    </a:cubicBezTo>
                    <a:cubicBezTo>
                      <a:pt x="1" y="6609"/>
                      <a:pt x="1906" y="8514"/>
                      <a:pt x="4251" y="8514"/>
                    </a:cubicBezTo>
                    <a:cubicBezTo>
                      <a:pt x="6597" y="8514"/>
                      <a:pt x="8514" y="6609"/>
                      <a:pt x="8514" y="4251"/>
                    </a:cubicBezTo>
                    <a:cubicBezTo>
                      <a:pt x="8514" y="1906"/>
                      <a:pt x="6597" y="1"/>
                      <a:pt x="42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 flipH="1">
                <a:off x="1166150" y="3619175"/>
                <a:ext cx="2128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8514" extrusionOk="0">
                    <a:moveTo>
                      <a:pt x="4251" y="1"/>
                    </a:moveTo>
                    <a:cubicBezTo>
                      <a:pt x="1906" y="1"/>
                      <a:pt x="1" y="1906"/>
                      <a:pt x="1" y="4252"/>
                    </a:cubicBezTo>
                    <a:cubicBezTo>
                      <a:pt x="1" y="6609"/>
                      <a:pt x="1906" y="8514"/>
                      <a:pt x="4251" y="8514"/>
                    </a:cubicBezTo>
                    <a:cubicBezTo>
                      <a:pt x="6597" y="8514"/>
                      <a:pt x="8514" y="6609"/>
                      <a:pt x="8514" y="4252"/>
                    </a:cubicBezTo>
                    <a:cubicBezTo>
                      <a:pt x="8514" y="1906"/>
                      <a:pt x="6597" y="1"/>
                      <a:pt x="42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 flipH="1">
                <a:off x="1476600" y="4370475"/>
                <a:ext cx="64625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584" extrusionOk="0">
                    <a:moveTo>
                      <a:pt x="1287" y="0"/>
                    </a:moveTo>
                    <a:cubicBezTo>
                      <a:pt x="572" y="0"/>
                      <a:pt x="1" y="572"/>
                      <a:pt x="1" y="1286"/>
                    </a:cubicBezTo>
                    <a:cubicBezTo>
                      <a:pt x="1" y="2012"/>
                      <a:pt x="572" y="2584"/>
                      <a:pt x="1287" y="2584"/>
                    </a:cubicBezTo>
                    <a:cubicBezTo>
                      <a:pt x="2001" y="2584"/>
                      <a:pt x="2584" y="2012"/>
                      <a:pt x="2584" y="1286"/>
                    </a:cubicBezTo>
                    <a:cubicBezTo>
                      <a:pt x="2584" y="572"/>
                      <a:pt x="2001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 flipH="1">
                <a:off x="1379875" y="4720800"/>
                <a:ext cx="420300" cy="420625"/>
              </a:xfrm>
              <a:custGeom>
                <a:avLst/>
                <a:gdLst/>
                <a:ahLst/>
                <a:cxnLst/>
                <a:rect l="l" t="t" r="r" b="b"/>
                <a:pathLst>
                  <a:path w="16812" h="16825" extrusionOk="0">
                    <a:moveTo>
                      <a:pt x="8406" y="1"/>
                    </a:moveTo>
                    <a:cubicBezTo>
                      <a:pt x="3763" y="1"/>
                      <a:pt x="0" y="3763"/>
                      <a:pt x="0" y="8407"/>
                    </a:cubicBezTo>
                    <a:cubicBezTo>
                      <a:pt x="0" y="13062"/>
                      <a:pt x="3763" y="16824"/>
                      <a:pt x="8406" y="16824"/>
                    </a:cubicBezTo>
                    <a:cubicBezTo>
                      <a:pt x="13050" y="16824"/>
                      <a:pt x="16812" y="13062"/>
                      <a:pt x="16812" y="8407"/>
                    </a:cubicBezTo>
                    <a:cubicBezTo>
                      <a:pt x="16812" y="3763"/>
                      <a:pt x="13050" y="1"/>
                      <a:pt x="8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 flipH="1">
                <a:off x="951825" y="3862075"/>
                <a:ext cx="423600" cy="423600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16944" extrusionOk="0">
                    <a:moveTo>
                      <a:pt x="1" y="0"/>
                    </a:moveTo>
                    <a:lnTo>
                      <a:pt x="1" y="16943"/>
                    </a:lnTo>
                    <a:lnTo>
                      <a:pt x="16943" y="1694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 flipH="1">
                <a:off x="524700" y="4289200"/>
                <a:ext cx="423575" cy="423600"/>
              </a:xfrm>
              <a:custGeom>
                <a:avLst/>
                <a:gdLst/>
                <a:ahLst/>
                <a:cxnLst/>
                <a:rect l="l" t="t" r="r" b="b"/>
                <a:pathLst>
                  <a:path w="16943" h="16944" extrusionOk="0">
                    <a:moveTo>
                      <a:pt x="0" y="1"/>
                    </a:moveTo>
                    <a:lnTo>
                      <a:pt x="0" y="16943"/>
                    </a:lnTo>
                    <a:lnTo>
                      <a:pt x="16943" y="16943"/>
                    </a:lnTo>
                    <a:lnTo>
                      <a:pt x="16943" y="169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 flipH="1">
                <a:off x="1522150" y="4858925"/>
                <a:ext cx="1357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5442" extrusionOk="0">
                    <a:moveTo>
                      <a:pt x="1" y="0"/>
                    </a:moveTo>
                    <a:lnTo>
                      <a:pt x="1" y="5442"/>
                    </a:lnTo>
                    <a:lnTo>
                      <a:pt x="5430" y="5442"/>
                    </a:ln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 flipH="1">
                <a:off x="194000" y="4381775"/>
                <a:ext cx="250050" cy="250050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002" extrusionOk="0">
                    <a:moveTo>
                      <a:pt x="5001" y="1"/>
                    </a:moveTo>
                    <a:cubicBezTo>
                      <a:pt x="2239" y="1"/>
                      <a:pt x="0" y="2251"/>
                      <a:pt x="0" y="5001"/>
                    </a:cubicBezTo>
                    <a:cubicBezTo>
                      <a:pt x="0" y="7764"/>
                      <a:pt x="2239" y="10002"/>
                      <a:pt x="5001" y="10002"/>
                    </a:cubicBezTo>
                    <a:cubicBezTo>
                      <a:pt x="7763" y="10002"/>
                      <a:pt x="10002" y="7764"/>
                      <a:pt x="10002" y="5001"/>
                    </a:cubicBezTo>
                    <a:cubicBezTo>
                      <a:pt x="10002" y="2251"/>
                      <a:pt x="7763" y="1"/>
                      <a:pt x="5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 flipH="1">
                <a:off x="956900" y="4720225"/>
                <a:ext cx="423275" cy="423275"/>
              </a:xfrm>
              <a:custGeom>
                <a:avLst/>
                <a:gdLst/>
                <a:ahLst/>
                <a:cxnLst/>
                <a:rect l="l" t="t" r="r" b="b"/>
                <a:pathLst>
                  <a:path w="16931" h="16931" extrusionOk="0">
                    <a:moveTo>
                      <a:pt x="0" y="0"/>
                    </a:moveTo>
                    <a:lnTo>
                      <a:pt x="0" y="16931"/>
                    </a:lnTo>
                    <a:lnTo>
                      <a:pt x="16931" y="16931"/>
                    </a:lnTo>
                    <a:lnTo>
                      <a:pt x="169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 flipH="1">
                <a:off x="1079225" y="4844050"/>
                <a:ext cx="214350" cy="214325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8573" extrusionOk="0">
                    <a:moveTo>
                      <a:pt x="1501" y="0"/>
                    </a:moveTo>
                    <a:cubicBezTo>
                      <a:pt x="584" y="905"/>
                      <a:pt x="1" y="2179"/>
                      <a:pt x="1" y="3572"/>
                    </a:cubicBezTo>
                    <a:cubicBezTo>
                      <a:pt x="1" y="6346"/>
                      <a:pt x="2251" y="8573"/>
                      <a:pt x="5001" y="8573"/>
                    </a:cubicBezTo>
                    <a:cubicBezTo>
                      <a:pt x="6406" y="8573"/>
                      <a:pt x="7668" y="7989"/>
                      <a:pt x="8573" y="7072"/>
                    </a:cubicBez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 flipH="1">
                <a:off x="1043225" y="4808325"/>
                <a:ext cx="21282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8513" h="8514" extrusionOk="0">
                    <a:moveTo>
                      <a:pt x="3500" y="0"/>
                    </a:moveTo>
                    <a:cubicBezTo>
                      <a:pt x="2131" y="0"/>
                      <a:pt x="893" y="548"/>
                      <a:pt x="0" y="1429"/>
                    </a:cubicBezTo>
                    <a:lnTo>
                      <a:pt x="7084" y="8513"/>
                    </a:lnTo>
                    <a:cubicBezTo>
                      <a:pt x="7965" y="7608"/>
                      <a:pt x="8513" y="6370"/>
                      <a:pt x="8513" y="5013"/>
                    </a:cubicBezTo>
                    <a:cubicBezTo>
                      <a:pt x="8501" y="2251"/>
                      <a:pt x="6275" y="0"/>
                      <a:pt x="3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 flipH="1">
                <a:off x="1372425" y="3852250"/>
                <a:ext cx="8584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34338" h="17420" extrusionOk="0">
                    <a:moveTo>
                      <a:pt x="17431" y="1"/>
                    </a:moveTo>
                    <a:cubicBezTo>
                      <a:pt x="7799" y="1"/>
                      <a:pt x="0" y="7799"/>
                      <a:pt x="0" y="17419"/>
                    </a:cubicBezTo>
                    <a:lnTo>
                      <a:pt x="34338" y="17419"/>
                    </a:lnTo>
                    <a:lnTo>
                      <a:pt x="343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 flipH="1">
                <a:off x="-3050" y="2604475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30"/>
                    </a:cubicBezTo>
                    <a:cubicBezTo>
                      <a:pt x="0" y="6871"/>
                      <a:pt x="1976" y="8847"/>
                      <a:pt x="4417" y="8847"/>
                    </a:cubicBezTo>
                    <a:cubicBezTo>
                      <a:pt x="6858" y="8847"/>
                      <a:pt x="8834" y="6871"/>
                      <a:pt x="8834" y="4430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 flipH="1">
                <a:off x="216325" y="2604475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30"/>
                    </a:cubicBezTo>
                    <a:cubicBezTo>
                      <a:pt x="0" y="6871"/>
                      <a:pt x="1977" y="8847"/>
                      <a:pt x="4429" y="8847"/>
                    </a:cubicBezTo>
                    <a:cubicBezTo>
                      <a:pt x="6870" y="8847"/>
                      <a:pt x="8847" y="6871"/>
                      <a:pt x="8847" y="4430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 flipH="1">
                <a:off x="-3050" y="2382725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18"/>
                    </a:cubicBezTo>
                    <a:cubicBezTo>
                      <a:pt x="0" y="6870"/>
                      <a:pt x="1976" y="8847"/>
                      <a:pt x="4417" y="8847"/>
                    </a:cubicBezTo>
                    <a:cubicBezTo>
                      <a:pt x="6858" y="8847"/>
                      <a:pt x="8834" y="6870"/>
                      <a:pt x="8834" y="4418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 flipH="1">
                <a:off x="216325" y="2382725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18"/>
                    </a:cubicBezTo>
                    <a:cubicBezTo>
                      <a:pt x="0" y="6870"/>
                      <a:pt x="1977" y="8847"/>
                      <a:pt x="4429" y="8847"/>
                    </a:cubicBezTo>
                    <a:cubicBezTo>
                      <a:pt x="6870" y="8847"/>
                      <a:pt x="8847" y="6870"/>
                      <a:pt x="8847" y="4418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 flipH="1">
                <a:off x="472000" y="3121800"/>
                <a:ext cx="247100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3" extrusionOk="0">
                    <a:moveTo>
                      <a:pt x="4942" y="1"/>
                    </a:moveTo>
                    <a:cubicBezTo>
                      <a:pt x="2215" y="1"/>
                      <a:pt x="1" y="2215"/>
                      <a:pt x="1" y="4942"/>
                    </a:cubicBezTo>
                    <a:cubicBezTo>
                      <a:pt x="1" y="7668"/>
                      <a:pt x="2215" y="9883"/>
                      <a:pt x="4942" y="9883"/>
                    </a:cubicBezTo>
                    <a:cubicBezTo>
                      <a:pt x="7669" y="9883"/>
                      <a:pt x="9883" y="7668"/>
                      <a:pt x="9883" y="4942"/>
                    </a:cubicBezTo>
                    <a:cubicBezTo>
                      <a:pt x="9883" y="2215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 flipH="1">
                <a:off x="472000" y="2873250"/>
                <a:ext cx="24710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4" extrusionOk="0">
                    <a:moveTo>
                      <a:pt x="4942" y="1"/>
                    </a:moveTo>
                    <a:cubicBezTo>
                      <a:pt x="2215" y="1"/>
                      <a:pt x="1" y="2216"/>
                      <a:pt x="1" y="4942"/>
                    </a:cubicBezTo>
                    <a:cubicBezTo>
                      <a:pt x="1" y="7669"/>
                      <a:pt x="2215" y="9883"/>
                      <a:pt x="4942" y="9883"/>
                    </a:cubicBezTo>
                    <a:cubicBezTo>
                      <a:pt x="7669" y="9883"/>
                      <a:pt x="9883" y="7669"/>
                      <a:pt x="9883" y="4942"/>
                    </a:cubicBezTo>
                    <a:cubicBezTo>
                      <a:pt x="9883" y="2216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 flipH="1">
                <a:off x="717575" y="2873250"/>
                <a:ext cx="247075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9884" extrusionOk="0">
                    <a:moveTo>
                      <a:pt x="4941" y="1"/>
                    </a:moveTo>
                    <a:cubicBezTo>
                      <a:pt x="2215" y="1"/>
                      <a:pt x="0" y="2216"/>
                      <a:pt x="0" y="4942"/>
                    </a:cubicBezTo>
                    <a:cubicBezTo>
                      <a:pt x="0" y="7669"/>
                      <a:pt x="2215" y="9883"/>
                      <a:pt x="4941" y="9883"/>
                    </a:cubicBezTo>
                    <a:cubicBezTo>
                      <a:pt x="7668" y="9883"/>
                      <a:pt x="9882" y="7669"/>
                      <a:pt x="9882" y="4942"/>
                    </a:cubicBezTo>
                    <a:cubicBezTo>
                      <a:pt x="9882" y="2216"/>
                      <a:pt x="7668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 flipH="1">
                <a:off x="474700" y="2382725"/>
                <a:ext cx="4920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" y="1"/>
                    </a:moveTo>
                    <a:lnTo>
                      <a:pt x="1" y="24"/>
                    </a:lnTo>
                    <a:lnTo>
                      <a:pt x="19682" y="19705"/>
                    </a:lnTo>
                    <a:lnTo>
                      <a:pt x="196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 flipH="1">
                <a:off x="1061075" y="3037275"/>
                <a:ext cx="4920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0454" y="0"/>
                    </a:moveTo>
                    <a:lnTo>
                      <a:pt x="1" y="12"/>
                    </a:lnTo>
                    <a:lnTo>
                      <a:pt x="19682" y="19705"/>
                    </a:lnTo>
                    <a:lnTo>
                      <a:pt x="19682" y="9228"/>
                    </a:lnTo>
                    <a:cubicBezTo>
                      <a:pt x="19682" y="4144"/>
                      <a:pt x="15562" y="0"/>
                      <a:pt x="10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 flipH="1">
                <a:off x="474700" y="2383325"/>
                <a:ext cx="492050" cy="4920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1" y="0"/>
                    </a:moveTo>
                    <a:lnTo>
                      <a:pt x="1" y="19681"/>
                    </a:lnTo>
                    <a:lnTo>
                      <a:pt x="19682" y="196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 flipH="1">
                <a:off x="-19125" y="2876525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19705" y="19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 flipH="1">
                <a:off x="-19125" y="2876525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9705" y="19706"/>
                    </a:lnTo>
                    <a:lnTo>
                      <a:pt x="197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 flipH="1">
                <a:off x="576500" y="2483625"/>
                <a:ext cx="2911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1645" h="11634" extrusionOk="0">
                    <a:moveTo>
                      <a:pt x="5823" y="1"/>
                    </a:moveTo>
                    <a:cubicBezTo>
                      <a:pt x="2608" y="1"/>
                      <a:pt x="1" y="2608"/>
                      <a:pt x="1" y="5823"/>
                    </a:cubicBezTo>
                    <a:cubicBezTo>
                      <a:pt x="1" y="9038"/>
                      <a:pt x="2608" y="11633"/>
                      <a:pt x="5823" y="11633"/>
                    </a:cubicBezTo>
                    <a:cubicBezTo>
                      <a:pt x="9038" y="11633"/>
                      <a:pt x="11645" y="9038"/>
                      <a:pt x="11645" y="5823"/>
                    </a:cubicBezTo>
                    <a:cubicBezTo>
                      <a:pt x="11645" y="2608"/>
                      <a:pt x="9038" y="1"/>
                      <a:pt x="5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 flipH="1">
                <a:off x="1648650" y="2154725"/>
                <a:ext cx="228325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45" extrusionOk="0">
                    <a:moveTo>
                      <a:pt x="4573" y="0"/>
                    </a:moveTo>
                    <a:cubicBezTo>
                      <a:pt x="2048" y="0"/>
                      <a:pt x="1" y="2048"/>
                      <a:pt x="1" y="4572"/>
                    </a:cubicBezTo>
                    <a:cubicBezTo>
                      <a:pt x="1" y="7096"/>
                      <a:pt x="2048" y="9144"/>
                      <a:pt x="4573" y="9144"/>
                    </a:cubicBezTo>
                    <a:cubicBezTo>
                      <a:pt x="7097" y="9144"/>
                      <a:pt x="9133" y="7096"/>
                      <a:pt x="9133" y="4572"/>
                    </a:cubicBezTo>
                    <a:cubicBezTo>
                      <a:pt x="9133" y="2048"/>
                      <a:pt x="7097" y="0"/>
                      <a:pt x="45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 flipH="1">
                <a:off x="1421825" y="1925225"/>
                <a:ext cx="2286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9133" extrusionOk="0">
                    <a:moveTo>
                      <a:pt x="4572" y="1"/>
                    </a:moveTo>
                    <a:cubicBezTo>
                      <a:pt x="2048" y="1"/>
                      <a:pt x="0" y="2049"/>
                      <a:pt x="0" y="4561"/>
                    </a:cubicBezTo>
                    <a:cubicBezTo>
                      <a:pt x="0" y="7085"/>
                      <a:pt x="2048" y="9133"/>
                      <a:pt x="4572" y="9133"/>
                    </a:cubicBezTo>
                    <a:cubicBezTo>
                      <a:pt x="7096" y="9133"/>
                      <a:pt x="9144" y="7085"/>
                      <a:pt x="9144" y="4561"/>
                    </a:cubicBezTo>
                    <a:cubicBezTo>
                      <a:pt x="9144" y="2049"/>
                      <a:pt x="7096" y="1"/>
                      <a:pt x="4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 flipH="1">
                <a:off x="1648650" y="1925225"/>
                <a:ext cx="2283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33" extrusionOk="0">
                    <a:moveTo>
                      <a:pt x="4573" y="1"/>
                    </a:moveTo>
                    <a:cubicBezTo>
                      <a:pt x="2048" y="1"/>
                      <a:pt x="1" y="2049"/>
                      <a:pt x="1" y="4561"/>
                    </a:cubicBezTo>
                    <a:cubicBezTo>
                      <a:pt x="1" y="7085"/>
                      <a:pt x="2048" y="9133"/>
                      <a:pt x="4573" y="9133"/>
                    </a:cubicBezTo>
                    <a:cubicBezTo>
                      <a:pt x="7097" y="9133"/>
                      <a:pt x="9133" y="7085"/>
                      <a:pt x="9133" y="4561"/>
                    </a:cubicBezTo>
                    <a:cubicBezTo>
                      <a:pt x="9133" y="2049"/>
                      <a:pt x="7097" y="1"/>
                      <a:pt x="45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 flipH="1">
                <a:off x="966725" y="1924325"/>
                <a:ext cx="454825" cy="454850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18194" extrusionOk="0">
                    <a:moveTo>
                      <a:pt x="0" y="1"/>
                    </a:moveTo>
                    <a:lnTo>
                      <a:pt x="0" y="18194"/>
                    </a:lnTo>
                    <a:lnTo>
                      <a:pt x="18193" y="18194"/>
                    </a:lnTo>
                    <a:lnTo>
                      <a:pt x="181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 flipH="1">
                <a:off x="1098575" y="2057400"/>
                <a:ext cx="2283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33" extrusionOk="0">
                    <a:moveTo>
                      <a:pt x="1524" y="0"/>
                    </a:moveTo>
                    <a:cubicBezTo>
                      <a:pt x="572" y="964"/>
                      <a:pt x="0" y="2298"/>
                      <a:pt x="0" y="3762"/>
                    </a:cubicBezTo>
                    <a:cubicBezTo>
                      <a:pt x="0" y="6732"/>
                      <a:pt x="2394" y="9132"/>
                      <a:pt x="5348" y="9132"/>
                    </a:cubicBezTo>
                    <a:cubicBezTo>
                      <a:pt x="5355" y="9132"/>
                      <a:pt x="5363" y="9132"/>
                      <a:pt x="5370" y="9132"/>
                    </a:cubicBezTo>
                    <a:cubicBezTo>
                      <a:pt x="6835" y="9132"/>
                      <a:pt x="8168" y="8549"/>
                      <a:pt x="9132" y="7596"/>
                    </a:cubicBez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" name="Google Shape;605;p16"/>
            <p:cNvSpPr/>
            <p:nvPr/>
          </p:nvSpPr>
          <p:spPr>
            <a:xfrm flipH="1">
              <a:off x="455725" y="2017700"/>
              <a:ext cx="64625" cy="64600"/>
            </a:xfrm>
            <a:custGeom>
              <a:avLst/>
              <a:gdLst/>
              <a:ahLst/>
              <a:cxnLst/>
              <a:rect l="l" t="t" r="r" b="b"/>
              <a:pathLst>
                <a:path w="2585" h="2584" extrusionOk="0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12"/>
                    <a:pt x="572" y="2584"/>
                    <a:pt x="1287" y="2584"/>
                  </a:cubicBezTo>
                  <a:cubicBezTo>
                    <a:pt x="2001" y="2584"/>
                    <a:pt x="2584" y="2012"/>
                    <a:pt x="2584" y="1286"/>
                  </a:cubicBezTo>
                  <a:cubicBezTo>
                    <a:pt x="2584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16"/>
          <p:cNvGrpSpPr/>
          <p:nvPr/>
        </p:nvGrpSpPr>
        <p:grpSpPr>
          <a:xfrm>
            <a:off x="6770519" y="-8"/>
            <a:ext cx="2373504" cy="1186542"/>
            <a:chOff x="7015150" y="442925"/>
            <a:chExt cx="1698150" cy="848925"/>
          </a:xfrm>
        </p:grpSpPr>
        <p:sp>
          <p:nvSpPr>
            <p:cNvPr id="607" name="Google Shape;607;p16"/>
            <p:cNvSpPr/>
            <p:nvPr/>
          </p:nvSpPr>
          <p:spPr>
            <a:xfrm>
              <a:off x="7443475" y="867375"/>
              <a:ext cx="423575" cy="423575"/>
            </a:xfrm>
            <a:custGeom>
              <a:avLst/>
              <a:gdLst/>
              <a:ahLst/>
              <a:cxnLst/>
              <a:rect l="l" t="t" r="r" b="b"/>
              <a:pathLst>
                <a:path w="16943" h="16943" extrusionOk="0">
                  <a:moveTo>
                    <a:pt x="0" y="0"/>
                  </a:moveTo>
                  <a:lnTo>
                    <a:pt x="0" y="16943"/>
                  </a:lnTo>
                  <a:lnTo>
                    <a:pt x="16943" y="16943"/>
                  </a:lnTo>
                  <a:lnTo>
                    <a:pt x="16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7228550" y="655150"/>
              <a:ext cx="212850" cy="212850"/>
            </a:xfrm>
            <a:custGeom>
              <a:avLst/>
              <a:gdLst/>
              <a:ahLst/>
              <a:cxnLst/>
              <a:rect l="l" t="t" r="r" b="b"/>
              <a:pathLst>
                <a:path w="8514" h="8514" extrusionOk="0">
                  <a:moveTo>
                    <a:pt x="4263" y="0"/>
                  </a:moveTo>
                  <a:cubicBezTo>
                    <a:pt x="1906" y="0"/>
                    <a:pt x="1" y="1905"/>
                    <a:pt x="1" y="4251"/>
                  </a:cubicBezTo>
                  <a:cubicBezTo>
                    <a:pt x="1" y="6608"/>
                    <a:pt x="1906" y="8513"/>
                    <a:pt x="4263" y="8513"/>
                  </a:cubicBezTo>
                  <a:cubicBezTo>
                    <a:pt x="6609" y="8513"/>
                    <a:pt x="8514" y="6608"/>
                    <a:pt x="8514" y="4251"/>
                  </a:cubicBezTo>
                  <a:cubicBezTo>
                    <a:pt x="8514" y="1905"/>
                    <a:pt x="6609" y="0"/>
                    <a:pt x="4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7228550" y="444100"/>
              <a:ext cx="212850" cy="212850"/>
            </a:xfrm>
            <a:custGeom>
              <a:avLst/>
              <a:gdLst/>
              <a:ahLst/>
              <a:cxnLst/>
              <a:rect l="l" t="t" r="r" b="b"/>
              <a:pathLst>
                <a:path w="8514" h="8514" extrusionOk="0">
                  <a:moveTo>
                    <a:pt x="4263" y="1"/>
                  </a:moveTo>
                  <a:cubicBezTo>
                    <a:pt x="1906" y="1"/>
                    <a:pt x="1" y="1906"/>
                    <a:pt x="1" y="4251"/>
                  </a:cubicBezTo>
                  <a:cubicBezTo>
                    <a:pt x="1" y="6609"/>
                    <a:pt x="1906" y="8514"/>
                    <a:pt x="4263" y="8514"/>
                  </a:cubicBezTo>
                  <a:cubicBezTo>
                    <a:pt x="6609" y="8514"/>
                    <a:pt x="8514" y="6609"/>
                    <a:pt x="8514" y="4251"/>
                  </a:cubicBezTo>
                  <a:cubicBezTo>
                    <a:pt x="8514" y="1906"/>
                    <a:pt x="6609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7015150" y="655150"/>
              <a:ext cx="212850" cy="212850"/>
            </a:xfrm>
            <a:custGeom>
              <a:avLst/>
              <a:gdLst/>
              <a:ahLst/>
              <a:cxnLst/>
              <a:rect l="l" t="t" r="r" b="b"/>
              <a:pathLst>
                <a:path w="8514" h="8514" extrusionOk="0">
                  <a:moveTo>
                    <a:pt x="4251" y="0"/>
                  </a:moveTo>
                  <a:cubicBezTo>
                    <a:pt x="1905" y="0"/>
                    <a:pt x="0" y="1905"/>
                    <a:pt x="0" y="4251"/>
                  </a:cubicBezTo>
                  <a:cubicBezTo>
                    <a:pt x="0" y="6608"/>
                    <a:pt x="1905" y="8513"/>
                    <a:pt x="4251" y="8513"/>
                  </a:cubicBezTo>
                  <a:cubicBezTo>
                    <a:pt x="6596" y="8513"/>
                    <a:pt x="8513" y="6608"/>
                    <a:pt x="8513" y="4251"/>
                  </a:cubicBezTo>
                  <a:cubicBezTo>
                    <a:pt x="8513" y="1905"/>
                    <a:pt x="6596" y="0"/>
                    <a:pt x="4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7015150" y="444100"/>
              <a:ext cx="212850" cy="212850"/>
            </a:xfrm>
            <a:custGeom>
              <a:avLst/>
              <a:gdLst/>
              <a:ahLst/>
              <a:cxnLst/>
              <a:rect l="l" t="t" r="r" b="b"/>
              <a:pathLst>
                <a:path w="8514" h="8514" extrusionOk="0">
                  <a:moveTo>
                    <a:pt x="4251" y="1"/>
                  </a:moveTo>
                  <a:cubicBezTo>
                    <a:pt x="1905" y="1"/>
                    <a:pt x="0" y="1906"/>
                    <a:pt x="0" y="4251"/>
                  </a:cubicBezTo>
                  <a:cubicBezTo>
                    <a:pt x="0" y="6609"/>
                    <a:pt x="1905" y="8514"/>
                    <a:pt x="4251" y="8514"/>
                  </a:cubicBezTo>
                  <a:cubicBezTo>
                    <a:pt x="6596" y="8514"/>
                    <a:pt x="8513" y="6609"/>
                    <a:pt x="8513" y="4251"/>
                  </a:cubicBezTo>
                  <a:cubicBezTo>
                    <a:pt x="8513" y="1906"/>
                    <a:pt x="6596" y="1"/>
                    <a:pt x="4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7594675" y="1017400"/>
              <a:ext cx="121475" cy="121450"/>
            </a:xfrm>
            <a:custGeom>
              <a:avLst/>
              <a:gdLst/>
              <a:ahLst/>
              <a:cxnLst/>
              <a:rect l="l" t="t" r="r" b="b"/>
              <a:pathLst>
                <a:path w="4859" h="4858" extrusionOk="0">
                  <a:moveTo>
                    <a:pt x="2430" y="0"/>
                  </a:moveTo>
                  <a:cubicBezTo>
                    <a:pt x="1084" y="0"/>
                    <a:pt x="1" y="1083"/>
                    <a:pt x="1" y="2429"/>
                  </a:cubicBezTo>
                  <a:cubicBezTo>
                    <a:pt x="1" y="3774"/>
                    <a:pt x="1084" y="4858"/>
                    <a:pt x="2430" y="4858"/>
                  </a:cubicBezTo>
                  <a:cubicBezTo>
                    <a:pt x="3763" y="4858"/>
                    <a:pt x="4858" y="3774"/>
                    <a:pt x="4858" y="2429"/>
                  </a:cubicBezTo>
                  <a:cubicBezTo>
                    <a:pt x="4858" y="1083"/>
                    <a:pt x="3763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7865250" y="866475"/>
              <a:ext cx="423300" cy="423300"/>
            </a:xfrm>
            <a:custGeom>
              <a:avLst/>
              <a:gdLst/>
              <a:ahLst/>
              <a:cxnLst/>
              <a:rect l="l" t="t" r="r" b="b"/>
              <a:pathLst>
                <a:path w="16932" h="16932" extrusionOk="0">
                  <a:moveTo>
                    <a:pt x="0" y="1"/>
                  </a:moveTo>
                  <a:lnTo>
                    <a:pt x="0" y="16931"/>
                  </a:lnTo>
                  <a:lnTo>
                    <a:pt x="16931" y="1693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7443175" y="442925"/>
              <a:ext cx="423575" cy="423575"/>
            </a:xfrm>
            <a:custGeom>
              <a:avLst/>
              <a:gdLst/>
              <a:ahLst/>
              <a:cxnLst/>
              <a:rect l="l" t="t" r="r" b="b"/>
              <a:pathLst>
                <a:path w="16943" h="16943" extrusionOk="0">
                  <a:moveTo>
                    <a:pt x="0" y="0"/>
                  </a:moveTo>
                  <a:lnTo>
                    <a:pt x="0" y="16943"/>
                  </a:lnTo>
                  <a:lnTo>
                    <a:pt x="16943" y="16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7865550" y="444100"/>
              <a:ext cx="423000" cy="423000"/>
            </a:xfrm>
            <a:custGeom>
              <a:avLst/>
              <a:gdLst/>
              <a:ahLst/>
              <a:cxnLst/>
              <a:rect l="l" t="t" r="r" b="b"/>
              <a:pathLst>
                <a:path w="16920" h="16920" extrusionOk="0">
                  <a:moveTo>
                    <a:pt x="0" y="1"/>
                  </a:moveTo>
                  <a:lnTo>
                    <a:pt x="16919" y="16919"/>
                  </a:lnTo>
                  <a:lnTo>
                    <a:pt x="16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8289700" y="868275"/>
              <a:ext cx="423600" cy="423575"/>
            </a:xfrm>
            <a:custGeom>
              <a:avLst/>
              <a:gdLst/>
              <a:ahLst/>
              <a:cxnLst/>
              <a:rect l="l" t="t" r="r" b="b"/>
              <a:pathLst>
                <a:path w="16944" h="16943" extrusionOk="0">
                  <a:moveTo>
                    <a:pt x="1" y="0"/>
                  </a:moveTo>
                  <a:lnTo>
                    <a:pt x="1" y="16943"/>
                  </a:lnTo>
                  <a:lnTo>
                    <a:pt x="16943" y="169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7951875" y="529525"/>
              <a:ext cx="250050" cy="250050"/>
            </a:xfrm>
            <a:custGeom>
              <a:avLst/>
              <a:gdLst/>
              <a:ahLst/>
              <a:cxnLst/>
              <a:rect l="l" t="t" r="r" b="b"/>
              <a:pathLst>
                <a:path w="10002" h="10002" extrusionOk="0">
                  <a:moveTo>
                    <a:pt x="5001" y="1"/>
                  </a:moveTo>
                  <a:cubicBezTo>
                    <a:pt x="2239" y="1"/>
                    <a:pt x="0" y="2251"/>
                    <a:pt x="0" y="5001"/>
                  </a:cubicBezTo>
                  <a:cubicBezTo>
                    <a:pt x="0" y="7764"/>
                    <a:pt x="2239" y="10002"/>
                    <a:pt x="5001" y="10002"/>
                  </a:cubicBezTo>
                  <a:cubicBezTo>
                    <a:pt x="7763" y="10002"/>
                    <a:pt x="10001" y="7764"/>
                    <a:pt x="10001" y="5001"/>
                  </a:cubicBezTo>
                  <a:cubicBezTo>
                    <a:pt x="10001" y="2251"/>
                    <a:pt x="7763" y="1"/>
                    <a:pt x="5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7951875" y="962325"/>
              <a:ext cx="250050" cy="250050"/>
            </a:xfrm>
            <a:custGeom>
              <a:avLst/>
              <a:gdLst/>
              <a:ahLst/>
              <a:cxnLst/>
              <a:rect l="l" t="t" r="r" b="b"/>
              <a:pathLst>
                <a:path w="10002" h="10002" extrusionOk="0">
                  <a:moveTo>
                    <a:pt x="5001" y="0"/>
                  </a:moveTo>
                  <a:cubicBezTo>
                    <a:pt x="2239" y="0"/>
                    <a:pt x="0" y="2239"/>
                    <a:pt x="0" y="5001"/>
                  </a:cubicBezTo>
                  <a:cubicBezTo>
                    <a:pt x="0" y="7763"/>
                    <a:pt x="2239" y="10002"/>
                    <a:pt x="5001" y="10002"/>
                  </a:cubicBezTo>
                  <a:cubicBezTo>
                    <a:pt x="7763" y="10002"/>
                    <a:pt x="10001" y="7763"/>
                    <a:pt x="10001" y="5001"/>
                  </a:cubicBezTo>
                  <a:cubicBezTo>
                    <a:pt x="10001" y="2239"/>
                    <a:pt x="7763" y="0"/>
                    <a:pt x="5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7099375" y="945950"/>
              <a:ext cx="250050" cy="250050"/>
            </a:xfrm>
            <a:custGeom>
              <a:avLst/>
              <a:gdLst/>
              <a:ahLst/>
              <a:cxnLst/>
              <a:rect l="l" t="t" r="r" b="b"/>
              <a:pathLst>
                <a:path w="10002" h="10002" extrusionOk="0">
                  <a:moveTo>
                    <a:pt x="5001" y="1"/>
                  </a:moveTo>
                  <a:cubicBezTo>
                    <a:pt x="2239" y="1"/>
                    <a:pt x="1" y="2239"/>
                    <a:pt x="1" y="5001"/>
                  </a:cubicBezTo>
                  <a:cubicBezTo>
                    <a:pt x="1" y="7763"/>
                    <a:pt x="2239" y="10002"/>
                    <a:pt x="5001" y="10002"/>
                  </a:cubicBezTo>
                  <a:cubicBezTo>
                    <a:pt x="7764" y="10002"/>
                    <a:pt x="10002" y="7763"/>
                    <a:pt x="10002" y="5001"/>
                  </a:cubicBezTo>
                  <a:cubicBezTo>
                    <a:pt x="10002" y="2239"/>
                    <a:pt x="7764" y="1"/>
                    <a:pt x="5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7"/>
          <p:cNvSpPr txBox="1">
            <a:spLocks noGrp="1"/>
          </p:cNvSpPr>
          <p:nvPr>
            <p:ph type="subTitle" idx="1"/>
          </p:nvPr>
        </p:nvSpPr>
        <p:spPr>
          <a:xfrm>
            <a:off x="713225" y="1056525"/>
            <a:ext cx="77280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23" name="Google Shape;623;p17"/>
          <p:cNvGrpSpPr/>
          <p:nvPr/>
        </p:nvGrpSpPr>
        <p:grpSpPr>
          <a:xfrm>
            <a:off x="6865584" y="4567040"/>
            <a:ext cx="1136139" cy="572722"/>
            <a:chOff x="1948100" y="2814325"/>
            <a:chExt cx="1071425" cy="540100"/>
          </a:xfrm>
        </p:grpSpPr>
        <p:sp>
          <p:nvSpPr>
            <p:cNvPr id="624" name="Google Shape;624;p17"/>
            <p:cNvSpPr/>
            <p:nvPr/>
          </p:nvSpPr>
          <p:spPr>
            <a:xfrm>
              <a:off x="2215525" y="3085250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76" y="0"/>
                  </a:moveTo>
                  <a:cubicBezTo>
                    <a:pt x="2414" y="0"/>
                    <a:pt x="0" y="2401"/>
                    <a:pt x="0" y="5377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77"/>
                  </a:cubicBezTo>
                  <a:cubicBezTo>
                    <a:pt x="10767" y="2401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215525" y="2814325"/>
              <a:ext cx="269175" cy="269550"/>
            </a:xfrm>
            <a:custGeom>
              <a:avLst/>
              <a:gdLst/>
              <a:ahLst/>
              <a:cxnLst/>
              <a:rect l="l" t="t" r="r" b="b"/>
              <a:pathLst>
                <a:path w="10767" h="10782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948100" y="2814325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483625" y="2818525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1" y="21436"/>
                  </a:lnTo>
                  <a:lnTo>
                    <a:pt x="21435" y="214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483625" y="2818525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21435" y="21436"/>
                  </a:lnTo>
                  <a:lnTo>
                    <a:pt x="21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001602" y="4581734"/>
            <a:ext cx="1142395" cy="575682"/>
            <a:chOff x="1946000" y="3891000"/>
            <a:chExt cx="1073175" cy="540800"/>
          </a:xfrm>
        </p:grpSpPr>
        <p:sp>
          <p:nvSpPr>
            <p:cNvPr id="630" name="Google Shape;630;p17"/>
            <p:cNvSpPr/>
            <p:nvPr/>
          </p:nvSpPr>
          <p:spPr>
            <a:xfrm>
              <a:off x="1946000" y="4162250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1"/>
                  </a:moveTo>
                  <a:cubicBezTo>
                    <a:pt x="2415" y="1"/>
                    <a:pt x="0" y="2415"/>
                    <a:pt x="0" y="5391"/>
                  </a:cubicBezTo>
                  <a:cubicBezTo>
                    <a:pt x="0" y="8367"/>
                    <a:pt x="2415" y="10782"/>
                    <a:pt x="5391" y="10782"/>
                  </a:cubicBezTo>
                  <a:cubicBezTo>
                    <a:pt x="8367" y="10782"/>
                    <a:pt x="10781" y="8367"/>
                    <a:pt x="10781" y="5391"/>
                  </a:cubicBezTo>
                  <a:cubicBezTo>
                    <a:pt x="10781" y="2415"/>
                    <a:pt x="8367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2213750" y="3891700"/>
              <a:ext cx="269200" cy="269525"/>
            </a:xfrm>
            <a:custGeom>
              <a:avLst/>
              <a:gdLst/>
              <a:ahLst/>
              <a:cxnLst/>
              <a:rect l="l" t="t" r="r" b="b"/>
              <a:pathLst>
                <a:path w="10768" h="10781" extrusionOk="0">
                  <a:moveTo>
                    <a:pt x="5377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6"/>
                    <a:pt x="2415" y="10781"/>
                    <a:pt x="5377" y="10781"/>
                  </a:cubicBezTo>
                  <a:cubicBezTo>
                    <a:pt x="8353" y="10781"/>
                    <a:pt x="10767" y="8366"/>
                    <a:pt x="10767" y="5391"/>
                  </a:cubicBezTo>
                  <a:cubicBezTo>
                    <a:pt x="10767" y="2415"/>
                    <a:pt x="8353" y="0"/>
                    <a:pt x="5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946000" y="3891700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0" y="2415"/>
                    <a:pt x="0" y="5391"/>
                  </a:cubicBezTo>
                  <a:cubicBezTo>
                    <a:pt x="0" y="8366"/>
                    <a:pt x="2415" y="10781"/>
                    <a:pt x="5391" y="10781"/>
                  </a:cubicBezTo>
                  <a:cubicBezTo>
                    <a:pt x="8367" y="10781"/>
                    <a:pt x="10781" y="8366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2483275" y="3891000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0" y="0"/>
                  </a:moveTo>
                  <a:lnTo>
                    <a:pt x="0" y="21435"/>
                  </a:lnTo>
                  <a:lnTo>
                    <a:pt x="21435" y="21435"/>
                  </a:lnTo>
                  <a:lnTo>
                    <a:pt x="2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17"/>
          <p:cNvSpPr/>
          <p:nvPr/>
        </p:nvSpPr>
        <p:spPr>
          <a:xfrm flipH="1">
            <a:off x="8001628" y="4010900"/>
            <a:ext cx="1142372" cy="570838"/>
          </a:xfrm>
          <a:custGeom>
            <a:avLst/>
            <a:gdLst/>
            <a:ahLst/>
            <a:cxnLst/>
            <a:rect l="l" t="t" r="r" b="b"/>
            <a:pathLst>
              <a:path w="44962" h="21450" extrusionOk="0">
                <a:moveTo>
                  <a:pt x="0" y="0"/>
                </a:moveTo>
                <a:lnTo>
                  <a:pt x="0" y="21449"/>
                </a:lnTo>
                <a:lnTo>
                  <a:pt x="44962" y="21449"/>
                </a:lnTo>
                <a:lnTo>
                  <a:pt x="44962" y="10598"/>
                </a:lnTo>
                <a:cubicBezTo>
                  <a:pt x="44962" y="4745"/>
                  <a:pt x="40217" y="0"/>
                  <a:pt x="343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17"/>
          <p:cNvGrpSpPr/>
          <p:nvPr/>
        </p:nvGrpSpPr>
        <p:grpSpPr>
          <a:xfrm>
            <a:off x="8544629" y="3397316"/>
            <a:ext cx="569440" cy="573154"/>
            <a:chOff x="1948100" y="2833188"/>
            <a:chExt cx="536600" cy="540100"/>
          </a:xfrm>
        </p:grpSpPr>
        <p:sp>
          <p:nvSpPr>
            <p:cNvPr id="636" name="Google Shape;636;p17"/>
            <p:cNvSpPr/>
            <p:nvPr/>
          </p:nvSpPr>
          <p:spPr>
            <a:xfrm>
              <a:off x="2215525" y="3104113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76" y="0"/>
                  </a:moveTo>
                  <a:cubicBezTo>
                    <a:pt x="2414" y="0"/>
                    <a:pt x="0" y="2401"/>
                    <a:pt x="0" y="5377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77"/>
                  </a:cubicBezTo>
                  <a:cubicBezTo>
                    <a:pt x="10767" y="2401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2215525" y="2833188"/>
              <a:ext cx="269175" cy="269550"/>
            </a:xfrm>
            <a:custGeom>
              <a:avLst/>
              <a:gdLst/>
              <a:ahLst/>
              <a:cxnLst/>
              <a:rect l="l" t="t" r="r" b="b"/>
              <a:pathLst>
                <a:path w="10767" h="10782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1948100" y="2833188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17"/>
          <p:cNvSpPr/>
          <p:nvPr/>
        </p:nvSpPr>
        <p:spPr>
          <a:xfrm>
            <a:off x="8705104" y="2903317"/>
            <a:ext cx="331499" cy="331472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7"/>
          <p:cNvSpPr/>
          <p:nvPr/>
        </p:nvSpPr>
        <p:spPr>
          <a:xfrm>
            <a:off x="8705104" y="4703830"/>
            <a:ext cx="331499" cy="331472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7"/>
          <p:cNvSpPr/>
          <p:nvPr/>
        </p:nvSpPr>
        <p:spPr>
          <a:xfrm>
            <a:off x="6616514" y="4814141"/>
            <a:ext cx="118610" cy="110860"/>
          </a:xfrm>
          <a:custGeom>
            <a:avLst/>
            <a:gdLst/>
            <a:ahLst/>
            <a:cxnLst/>
            <a:rect l="l" t="t" r="r" b="b"/>
            <a:pathLst>
              <a:path w="3934" h="3934" extrusionOk="0">
                <a:moveTo>
                  <a:pt x="1954" y="0"/>
                </a:moveTo>
                <a:cubicBezTo>
                  <a:pt x="869" y="0"/>
                  <a:pt x="1" y="895"/>
                  <a:pt x="1" y="1980"/>
                </a:cubicBezTo>
                <a:cubicBezTo>
                  <a:pt x="1" y="3065"/>
                  <a:pt x="869" y="3933"/>
                  <a:pt x="1954" y="3933"/>
                </a:cubicBezTo>
                <a:cubicBezTo>
                  <a:pt x="3039" y="3933"/>
                  <a:pt x="3934" y="3065"/>
                  <a:pt x="3934" y="1980"/>
                </a:cubicBezTo>
                <a:cubicBezTo>
                  <a:pt x="3934" y="895"/>
                  <a:pt x="3039" y="0"/>
                  <a:pt x="19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7"/>
          <p:cNvSpPr/>
          <p:nvPr/>
        </p:nvSpPr>
        <p:spPr>
          <a:xfrm>
            <a:off x="8811539" y="2629929"/>
            <a:ext cx="118610" cy="110860"/>
          </a:xfrm>
          <a:custGeom>
            <a:avLst/>
            <a:gdLst/>
            <a:ahLst/>
            <a:cxnLst/>
            <a:rect l="l" t="t" r="r" b="b"/>
            <a:pathLst>
              <a:path w="3934" h="3934" extrusionOk="0">
                <a:moveTo>
                  <a:pt x="1954" y="0"/>
                </a:moveTo>
                <a:cubicBezTo>
                  <a:pt x="869" y="0"/>
                  <a:pt x="1" y="895"/>
                  <a:pt x="1" y="1980"/>
                </a:cubicBezTo>
                <a:cubicBezTo>
                  <a:pt x="1" y="3065"/>
                  <a:pt x="869" y="3933"/>
                  <a:pt x="1954" y="3933"/>
                </a:cubicBezTo>
                <a:cubicBezTo>
                  <a:pt x="3039" y="3933"/>
                  <a:pt x="3934" y="3065"/>
                  <a:pt x="3934" y="1980"/>
                </a:cubicBezTo>
                <a:cubicBezTo>
                  <a:pt x="3934" y="895"/>
                  <a:pt x="3039" y="0"/>
                  <a:pt x="19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18"/>
          <p:cNvGrpSpPr/>
          <p:nvPr/>
        </p:nvGrpSpPr>
        <p:grpSpPr>
          <a:xfrm>
            <a:off x="-2462" y="1159380"/>
            <a:ext cx="3498398" cy="5219635"/>
            <a:chOff x="-19452" y="2028700"/>
            <a:chExt cx="2738472" cy="4085500"/>
          </a:xfrm>
        </p:grpSpPr>
        <p:grpSp>
          <p:nvGrpSpPr>
            <p:cNvPr id="645" name="Google Shape;645;p18"/>
            <p:cNvGrpSpPr/>
            <p:nvPr/>
          </p:nvGrpSpPr>
          <p:grpSpPr>
            <a:xfrm flipH="1">
              <a:off x="-19452" y="3842140"/>
              <a:ext cx="1755677" cy="2272060"/>
              <a:chOff x="7407225" y="3836165"/>
              <a:chExt cx="1755677" cy="2272060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7407225" y="4308975"/>
                <a:ext cx="858550" cy="1799250"/>
              </a:xfrm>
              <a:custGeom>
                <a:avLst/>
                <a:gdLst/>
                <a:ahLst/>
                <a:cxnLst/>
                <a:rect l="l" t="t" r="r" b="b"/>
                <a:pathLst>
                  <a:path w="34342" h="71970" extrusionOk="0">
                    <a:moveTo>
                      <a:pt x="33223" y="1"/>
                    </a:moveTo>
                    <a:cubicBezTo>
                      <a:pt x="14881" y="1"/>
                      <a:pt x="0" y="14881"/>
                      <a:pt x="0" y="33246"/>
                    </a:cubicBezTo>
                    <a:lnTo>
                      <a:pt x="0" y="71969"/>
                    </a:lnTo>
                    <a:lnTo>
                      <a:pt x="34341" y="71969"/>
                    </a:lnTo>
                    <a:lnTo>
                      <a:pt x="34341" y="1"/>
                    </a:ln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8716855" y="4704068"/>
                <a:ext cx="444117" cy="444714"/>
              </a:xfrm>
              <a:custGeom>
                <a:avLst/>
                <a:gdLst/>
                <a:ahLst/>
                <a:cxnLst/>
                <a:rect l="l" t="t" r="r" b="b"/>
                <a:pathLst>
                  <a:path w="17116" h="17139" extrusionOk="0">
                    <a:moveTo>
                      <a:pt x="0" y="1"/>
                    </a:moveTo>
                    <a:lnTo>
                      <a:pt x="0" y="17138"/>
                    </a:lnTo>
                    <a:lnTo>
                      <a:pt x="17116" y="17138"/>
                    </a:lnTo>
                    <a:lnTo>
                      <a:pt x="17116" y="1"/>
                    </a:lnTo>
                    <a:close/>
                  </a:path>
                </a:pathLst>
              </a:custGeom>
              <a:solidFill>
                <a:srgbClr val="A6A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8286550" y="4071750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0"/>
                    </a:moveTo>
                    <a:cubicBezTo>
                      <a:pt x="1929" y="0"/>
                      <a:pt x="1" y="1907"/>
                      <a:pt x="1" y="4296"/>
                    </a:cubicBezTo>
                    <a:cubicBezTo>
                      <a:pt x="1" y="6663"/>
                      <a:pt x="1929" y="8591"/>
                      <a:pt x="4296" y="8591"/>
                    </a:cubicBezTo>
                    <a:cubicBezTo>
                      <a:pt x="6663" y="8591"/>
                      <a:pt x="8592" y="6663"/>
                      <a:pt x="8592" y="4296"/>
                    </a:cubicBezTo>
                    <a:cubicBezTo>
                      <a:pt x="8592" y="1907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8500225" y="3855875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63"/>
                      <a:pt x="1929" y="8592"/>
                      <a:pt x="4296" y="8592"/>
                    </a:cubicBezTo>
                    <a:cubicBezTo>
                      <a:pt x="6663" y="8592"/>
                      <a:pt x="8591" y="6663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8286550" y="3855875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63"/>
                      <a:pt x="1929" y="8592"/>
                      <a:pt x="4296" y="8592"/>
                    </a:cubicBezTo>
                    <a:cubicBezTo>
                      <a:pt x="6663" y="8592"/>
                      <a:pt x="8592" y="6663"/>
                      <a:pt x="8592" y="4296"/>
                    </a:cubicBezTo>
                    <a:cubicBezTo>
                      <a:pt x="8592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7601725" y="3855875"/>
                <a:ext cx="214775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1" h="8592" extrusionOk="0">
                    <a:moveTo>
                      <a:pt x="4295" y="1"/>
                    </a:moveTo>
                    <a:cubicBezTo>
                      <a:pt x="1929" y="1"/>
                      <a:pt x="0" y="1929"/>
                      <a:pt x="0" y="4296"/>
                    </a:cubicBezTo>
                    <a:cubicBezTo>
                      <a:pt x="0" y="6663"/>
                      <a:pt x="1929" y="8592"/>
                      <a:pt x="4295" y="8592"/>
                    </a:cubicBezTo>
                    <a:cubicBezTo>
                      <a:pt x="6662" y="8592"/>
                      <a:pt x="8591" y="6663"/>
                      <a:pt x="8591" y="4296"/>
                    </a:cubicBezTo>
                    <a:cubicBezTo>
                      <a:pt x="8591" y="1929"/>
                      <a:pt x="6662" y="1"/>
                      <a:pt x="4295" y="1"/>
                    </a:cubicBezTo>
                    <a:close/>
                  </a:path>
                </a:pathLst>
              </a:custGeom>
              <a:solidFill>
                <a:srgbClr val="77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7837553" y="3836165"/>
                <a:ext cx="427925" cy="428450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138" extrusionOk="0">
                    <a:moveTo>
                      <a:pt x="1" y="0"/>
                    </a:moveTo>
                    <a:lnTo>
                      <a:pt x="17117" y="17138"/>
                    </a:lnTo>
                    <a:lnTo>
                      <a:pt x="17117" y="0"/>
                    </a:lnTo>
                    <a:close/>
                  </a:path>
                </a:pathLst>
              </a:custGeom>
              <a:solidFill>
                <a:srgbClr val="A6A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8291079" y="4283251"/>
                <a:ext cx="428475" cy="427900"/>
              </a:xfrm>
              <a:custGeom>
                <a:avLst/>
                <a:gdLst/>
                <a:ahLst/>
                <a:cxnLst/>
                <a:rect l="l" t="t" r="r" b="b"/>
                <a:pathLst>
                  <a:path w="17139" h="17116" extrusionOk="0">
                    <a:moveTo>
                      <a:pt x="1" y="0"/>
                    </a:moveTo>
                    <a:lnTo>
                      <a:pt x="17138" y="17116"/>
                    </a:lnTo>
                    <a:lnTo>
                      <a:pt x="17138" y="0"/>
                    </a:lnTo>
                    <a:close/>
                  </a:path>
                </a:pathLst>
              </a:custGeom>
              <a:solidFill>
                <a:srgbClr val="A6A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8372575" y="4800975"/>
                <a:ext cx="253700" cy="253125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25" extrusionOk="0">
                    <a:moveTo>
                      <a:pt x="5085" y="0"/>
                    </a:moveTo>
                    <a:cubicBezTo>
                      <a:pt x="2280" y="0"/>
                      <a:pt x="0" y="2257"/>
                      <a:pt x="0" y="5063"/>
                    </a:cubicBezTo>
                    <a:cubicBezTo>
                      <a:pt x="0" y="7868"/>
                      <a:pt x="2280" y="10125"/>
                      <a:pt x="5085" y="10125"/>
                    </a:cubicBezTo>
                    <a:cubicBezTo>
                      <a:pt x="7868" y="10125"/>
                      <a:pt x="10147" y="7868"/>
                      <a:pt x="10147" y="5063"/>
                    </a:cubicBezTo>
                    <a:cubicBezTo>
                      <a:pt x="10147" y="2257"/>
                      <a:pt x="7868" y="0"/>
                      <a:pt x="5085" y="0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8735002" y="3855325"/>
                <a:ext cx="427900" cy="427925"/>
              </a:xfrm>
              <a:custGeom>
                <a:avLst/>
                <a:gdLst/>
                <a:ahLst/>
                <a:cxnLst/>
                <a:rect l="l" t="t" r="r" b="b"/>
                <a:pathLst>
                  <a:path w="17116" h="17117" extrusionOk="0">
                    <a:moveTo>
                      <a:pt x="0" y="1"/>
                    </a:moveTo>
                    <a:lnTo>
                      <a:pt x="0" y="17117"/>
                    </a:lnTo>
                    <a:lnTo>
                      <a:pt x="17116" y="17117"/>
                    </a:lnTo>
                    <a:lnTo>
                      <a:pt x="17116" y="1"/>
                    </a:lnTo>
                    <a:close/>
                  </a:path>
                </a:pathLst>
              </a:custGeom>
              <a:solidFill>
                <a:srgbClr val="5557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8859902" y="3941900"/>
                <a:ext cx="217000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8679" extrusionOk="0">
                    <a:moveTo>
                      <a:pt x="3617" y="1"/>
                    </a:moveTo>
                    <a:cubicBezTo>
                      <a:pt x="2192" y="1"/>
                      <a:pt x="943" y="614"/>
                      <a:pt x="1" y="1535"/>
                    </a:cubicBezTo>
                    <a:lnTo>
                      <a:pt x="7145" y="8679"/>
                    </a:lnTo>
                    <a:cubicBezTo>
                      <a:pt x="8109" y="7780"/>
                      <a:pt x="8679" y="6487"/>
                      <a:pt x="8679" y="5085"/>
                    </a:cubicBezTo>
                    <a:cubicBezTo>
                      <a:pt x="8679" y="2280"/>
                      <a:pt x="6422" y="1"/>
                      <a:pt x="3617" y="1"/>
                    </a:cubicBezTo>
                    <a:close/>
                  </a:path>
                </a:pathLst>
              </a:custGeom>
              <a:solidFill>
                <a:srgbClr val="77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8823752" y="3980250"/>
                <a:ext cx="214800" cy="21535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1447" y="1"/>
                    </a:moveTo>
                    <a:cubicBezTo>
                      <a:pt x="548" y="921"/>
                      <a:pt x="1" y="2170"/>
                      <a:pt x="1" y="3551"/>
                    </a:cubicBezTo>
                    <a:cubicBezTo>
                      <a:pt x="1" y="6334"/>
                      <a:pt x="2280" y="8613"/>
                      <a:pt x="5063" y="8613"/>
                    </a:cubicBezTo>
                    <a:cubicBezTo>
                      <a:pt x="6444" y="8613"/>
                      <a:pt x="7693" y="8065"/>
                      <a:pt x="8591" y="7167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rgbClr val="A6AA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18"/>
            <p:cNvSpPr/>
            <p:nvPr/>
          </p:nvSpPr>
          <p:spPr>
            <a:xfrm flipH="1">
              <a:off x="87110" y="3492690"/>
              <a:ext cx="214775" cy="214800"/>
            </a:xfrm>
            <a:custGeom>
              <a:avLst/>
              <a:gdLst/>
              <a:ahLst/>
              <a:cxnLst/>
              <a:rect l="l" t="t" r="r" b="b"/>
              <a:pathLst>
                <a:path w="8591" h="8592" extrusionOk="0">
                  <a:moveTo>
                    <a:pt x="4295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2"/>
                    <a:pt x="4295" y="8592"/>
                  </a:cubicBezTo>
                  <a:cubicBezTo>
                    <a:pt x="6662" y="8592"/>
                    <a:pt x="8591" y="6663"/>
                    <a:pt x="8591" y="4296"/>
                  </a:cubicBezTo>
                  <a:cubicBezTo>
                    <a:pt x="8591" y="1929"/>
                    <a:pt x="6662" y="1"/>
                    <a:pt x="4295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18"/>
            <p:cNvGrpSpPr/>
            <p:nvPr/>
          </p:nvGrpSpPr>
          <p:grpSpPr>
            <a:xfrm>
              <a:off x="-16728" y="2950436"/>
              <a:ext cx="422447" cy="434320"/>
              <a:chOff x="-18295" y="884702"/>
              <a:chExt cx="492650" cy="492650"/>
            </a:xfrm>
          </p:grpSpPr>
          <p:sp>
            <p:nvSpPr>
              <p:cNvPr id="660" name="Google Shape;660;p18"/>
              <p:cNvSpPr/>
              <p:nvPr/>
            </p:nvSpPr>
            <p:spPr>
              <a:xfrm flipH="1">
                <a:off x="-18295" y="884702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19705" y="19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 flipH="1">
                <a:off x="-18295" y="884702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9705" y="19706"/>
                    </a:lnTo>
                    <a:lnTo>
                      <a:pt x="197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18"/>
            <p:cNvGrpSpPr/>
            <p:nvPr/>
          </p:nvGrpSpPr>
          <p:grpSpPr>
            <a:xfrm>
              <a:off x="5688" y="2473900"/>
              <a:ext cx="428475" cy="430675"/>
              <a:chOff x="8286550" y="3855875"/>
              <a:chExt cx="428475" cy="430675"/>
            </a:xfrm>
          </p:grpSpPr>
          <p:sp>
            <p:nvSpPr>
              <p:cNvPr id="663" name="Google Shape;663;p18"/>
              <p:cNvSpPr/>
              <p:nvPr/>
            </p:nvSpPr>
            <p:spPr>
              <a:xfrm>
                <a:off x="8286550" y="4071750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0"/>
                    </a:moveTo>
                    <a:cubicBezTo>
                      <a:pt x="1929" y="0"/>
                      <a:pt x="1" y="1907"/>
                      <a:pt x="1" y="4296"/>
                    </a:cubicBezTo>
                    <a:cubicBezTo>
                      <a:pt x="1" y="6663"/>
                      <a:pt x="1929" y="8591"/>
                      <a:pt x="4296" y="8591"/>
                    </a:cubicBezTo>
                    <a:cubicBezTo>
                      <a:pt x="6663" y="8591"/>
                      <a:pt x="8592" y="6663"/>
                      <a:pt x="8592" y="4296"/>
                    </a:cubicBezTo>
                    <a:cubicBezTo>
                      <a:pt x="8592" y="1907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8500225" y="3855875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63"/>
                      <a:pt x="1929" y="8592"/>
                      <a:pt x="4296" y="8592"/>
                    </a:cubicBezTo>
                    <a:cubicBezTo>
                      <a:pt x="6663" y="8592"/>
                      <a:pt x="8591" y="6663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8286550" y="3855875"/>
                <a:ext cx="21480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2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63"/>
                      <a:pt x="1929" y="8592"/>
                      <a:pt x="4296" y="8592"/>
                    </a:cubicBezTo>
                    <a:cubicBezTo>
                      <a:pt x="6663" y="8592"/>
                      <a:pt x="8592" y="6663"/>
                      <a:pt x="8592" y="4296"/>
                    </a:cubicBezTo>
                    <a:cubicBezTo>
                      <a:pt x="8592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18"/>
            <p:cNvSpPr/>
            <p:nvPr/>
          </p:nvSpPr>
          <p:spPr>
            <a:xfrm>
              <a:off x="996350" y="3554125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874100" y="4894063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18"/>
            <p:cNvGrpSpPr/>
            <p:nvPr/>
          </p:nvGrpSpPr>
          <p:grpSpPr>
            <a:xfrm>
              <a:off x="-16711" y="2028700"/>
              <a:ext cx="422434" cy="445207"/>
              <a:chOff x="950176" y="1924325"/>
              <a:chExt cx="418666" cy="445207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950176" y="1924325"/>
                <a:ext cx="418666" cy="445207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18194" extrusionOk="0">
                    <a:moveTo>
                      <a:pt x="0" y="1"/>
                    </a:moveTo>
                    <a:lnTo>
                      <a:pt x="0" y="18194"/>
                    </a:lnTo>
                    <a:lnTo>
                      <a:pt x="18193" y="18194"/>
                    </a:lnTo>
                    <a:lnTo>
                      <a:pt x="181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1053986" y="2049475"/>
                <a:ext cx="2283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33" extrusionOk="0">
                    <a:moveTo>
                      <a:pt x="1524" y="0"/>
                    </a:moveTo>
                    <a:cubicBezTo>
                      <a:pt x="572" y="964"/>
                      <a:pt x="0" y="2298"/>
                      <a:pt x="0" y="3762"/>
                    </a:cubicBezTo>
                    <a:cubicBezTo>
                      <a:pt x="0" y="6732"/>
                      <a:pt x="2394" y="9132"/>
                      <a:pt x="5348" y="9132"/>
                    </a:cubicBezTo>
                    <a:cubicBezTo>
                      <a:pt x="5355" y="9132"/>
                      <a:pt x="5363" y="9132"/>
                      <a:pt x="5370" y="9132"/>
                    </a:cubicBezTo>
                    <a:cubicBezTo>
                      <a:pt x="6835" y="9132"/>
                      <a:pt x="8168" y="8549"/>
                      <a:pt x="9132" y="7596"/>
                    </a:cubicBez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 flipH="1">
              <a:off x="605838" y="2143900"/>
              <a:ext cx="214775" cy="214800"/>
            </a:xfrm>
            <a:custGeom>
              <a:avLst/>
              <a:gdLst/>
              <a:ahLst/>
              <a:cxnLst/>
              <a:rect l="l" t="t" r="r" b="b"/>
              <a:pathLst>
                <a:path w="8591" h="8592" extrusionOk="0">
                  <a:moveTo>
                    <a:pt x="4295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2"/>
                    <a:pt x="4295" y="8592"/>
                  </a:cubicBezTo>
                  <a:cubicBezTo>
                    <a:pt x="6662" y="8592"/>
                    <a:pt x="8591" y="6663"/>
                    <a:pt x="8591" y="4296"/>
                  </a:cubicBezTo>
                  <a:cubicBezTo>
                    <a:pt x="8591" y="1929"/>
                    <a:pt x="6662" y="1"/>
                    <a:pt x="4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 flipH="1">
              <a:off x="2274903" y="4709543"/>
              <a:ext cx="444117" cy="444714"/>
            </a:xfrm>
            <a:custGeom>
              <a:avLst/>
              <a:gdLst/>
              <a:ahLst/>
              <a:cxnLst/>
              <a:rect l="l" t="t" r="r" b="b"/>
              <a:pathLst>
                <a:path w="17116" h="17139" extrusionOk="0">
                  <a:moveTo>
                    <a:pt x="0" y="1"/>
                  </a:moveTo>
                  <a:lnTo>
                    <a:pt x="0" y="17138"/>
                  </a:lnTo>
                  <a:lnTo>
                    <a:pt x="17116" y="17138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7158650" y="-12"/>
            <a:ext cx="1985350" cy="1830213"/>
            <a:chOff x="7158650" y="-12"/>
            <a:chExt cx="1985350" cy="1830213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7158650" y="-12"/>
              <a:ext cx="1985350" cy="1830213"/>
              <a:chOff x="7158650" y="-12"/>
              <a:chExt cx="1985350" cy="1830213"/>
            </a:xfrm>
          </p:grpSpPr>
          <p:grpSp>
            <p:nvGrpSpPr>
              <p:cNvPr id="675" name="Google Shape;675;p18"/>
              <p:cNvGrpSpPr/>
              <p:nvPr/>
            </p:nvGrpSpPr>
            <p:grpSpPr>
              <a:xfrm>
                <a:off x="7736425" y="-12"/>
                <a:ext cx="1407575" cy="939175"/>
                <a:chOff x="5962900" y="1444475"/>
                <a:chExt cx="1407575" cy="939175"/>
              </a:xfrm>
            </p:grpSpPr>
            <p:sp>
              <p:nvSpPr>
                <p:cNvPr id="676" name="Google Shape;676;p18"/>
                <p:cNvSpPr/>
                <p:nvPr/>
              </p:nvSpPr>
              <p:spPr>
                <a:xfrm>
                  <a:off x="6439850" y="1914275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80" y="9321"/>
                      </a:cubicBezTo>
                      <a:cubicBezTo>
                        <a:pt x="7248" y="9321"/>
                        <a:pt x="9340" y="7248"/>
                        <a:pt x="9340" y="4661"/>
                      </a:cubicBezTo>
                      <a:cubicBezTo>
                        <a:pt x="9340" y="2093"/>
                        <a:pt x="7248" y="1"/>
                        <a:pt x="468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8"/>
                <p:cNvSpPr/>
                <p:nvPr/>
              </p:nvSpPr>
              <p:spPr>
                <a:xfrm>
                  <a:off x="6671900" y="2149200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61" y="9320"/>
                      </a:cubicBezTo>
                      <a:cubicBezTo>
                        <a:pt x="7229" y="9320"/>
                        <a:pt x="9321" y="7228"/>
                        <a:pt x="9321" y="4660"/>
                      </a:cubicBezTo>
                      <a:cubicBezTo>
                        <a:pt x="9321" y="2092"/>
                        <a:pt x="7229" y="0"/>
                        <a:pt x="46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6439850" y="2149200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80" y="9320"/>
                      </a:cubicBezTo>
                      <a:cubicBezTo>
                        <a:pt x="7248" y="9320"/>
                        <a:pt x="9340" y="7228"/>
                        <a:pt x="9340" y="4660"/>
                      </a:cubicBezTo>
                      <a:cubicBezTo>
                        <a:pt x="9340" y="2092"/>
                        <a:pt x="7248" y="0"/>
                        <a:pt x="46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5962900" y="1913325"/>
                  <a:ext cx="464625" cy="4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5" h="18623" extrusionOk="0">
                      <a:moveTo>
                        <a:pt x="18584" y="1"/>
                      </a:moveTo>
                      <a:lnTo>
                        <a:pt x="1" y="18584"/>
                      </a:lnTo>
                      <a:lnTo>
                        <a:pt x="1" y="18622"/>
                      </a:lnTo>
                      <a:lnTo>
                        <a:pt x="18584" y="18622"/>
                      </a:lnTo>
                      <a:lnTo>
                        <a:pt x="1858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6431775" y="1444475"/>
                  <a:ext cx="465550" cy="4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2" h="18584" extrusionOk="0">
                      <a:moveTo>
                        <a:pt x="18603" y="0"/>
                      </a:moveTo>
                      <a:lnTo>
                        <a:pt x="0" y="18584"/>
                      </a:lnTo>
                      <a:lnTo>
                        <a:pt x="18622" y="18584"/>
                      </a:lnTo>
                      <a:lnTo>
                        <a:pt x="1862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8"/>
                <p:cNvSpPr/>
                <p:nvPr/>
              </p:nvSpPr>
              <p:spPr>
                <a:xfrm>
                  <a:off x="6904925" y="1918075"/>
                  <a:ext cx="465550" cy="4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2" h="18623" extrusionOk="0">
                      <a:moveTo>
                        <a:pt x="0" y="1"/>
                      </a:moveTo>
                      <a:lnTo>
                        <a:pt x="0" y="18622"/>
                      </a:lnTo>
                      <a:lnTo>
                        <a:pt x="18622" y="18622"/>
                      </a:lnTo>
                      <a:lnTo>
                        <a:pt x="1862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7041400" y="2053600"/>
                  <a:ext cx="235400" cy="23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6" h="9417" extrusionOk="0">
                      <a:moveTo>
                        <a:pt x="7761" y="1"/>
                      </a:moveTo>
                      <a:lnTo>
                        <a:pt x="0" y="7742"/>
                      </a:lnTo>
                      <a:cubicBezTo>
                        <a:pt x="1008" y="8769"/>
                        <a:pt x="2416" y="9416"/>
                        <a:pt x="3937" y="9416"/>
                      </a:cubicBezTo>
                      <a:cubicBezTo>
                        <a:pt x="6981" y="9416"/>
                        <a:pt x="9415" y="6943"/>
                        <a:pt x="9415" y="3919"/>
                      </a:cubicBezTo>
                      <a:cubicBezTo>
                        <a:pt x="9415" y="2378"/>
                        <a:pt x="8788" y="990"/>
                        <a:pt x="7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8"/>
                <p:cNvSpPr/>
                <p:nvPr/>
              </p:nvSpPr>
              <p:spPr>
                <a:xfrm>
                  <a:off x="7002400" y="2013675"/>
                  <a:ext cx="233500" cy="2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40" extrusionOk="0">
                      <a:moveTo>
                        <a:pt x="5497" y="0"/>
                      </a:moveTo>
                      <a:cubicBezTo>
                        <a:pt x="2454" y="0"/>
                        <a:pt x="0" y="2473"/>
                        <a:pt x="0" y="5497"/>
                      </a:cubicBezTo>
                      <a:cubicBezTo>
                        <a:pt x="0" y="7000"/>
                        <a:pt x="590" y="8350"/>
                        <a:pt x="1560" y="9339"/>
                      </a:cubicBezTo>
                      <a:lnTo>
                        <a:pt x="9340" y="1579"/>
                      </a:lnTo>
                      <a:cubicBezTo>
                        <a:pt x="8351" y="590"/>
                        <a:pt x="6981" y="0"/>
                        <a:pt x="54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4" name="Google Shape;684;p18"/>
              <p:cNvSpPr/>
              <p:nvPr/>
            </p:nvSpPr>
            <p:spPr>
              <a:xfrm flipH="1">
                <a:off x="8807475" y="120175"/>
                <a:ext cx="214775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1" h="8592" extrusionOk="0">
                    <a:moveTo>
                      <a:pt x="4295" y="1"/>
                    </a:moveTo>
                    <a:cubicBezTo>
                      <a:pt x="1929" y="1"/>
                      <a:pt x="0" y="1929"/>
                      <a:pt x="0" y="4296"/>
                    </a:cubicBezTo>
                    <a:cubicBezTo>
                      <a:pt x="0" y="6663"/>
                      <a:pt x="1929" y="8592"/>
                      <a:pt x="4295" y="8592"/>
                    </a:cubicBezTo>
                    <a:cubicBezTo>
                      <a:pt x="6662" y="8592"/>
                      <a:pt x="8591" y="6663"/>
                      <a:pt x="8591" y="4296"/>
                    </a:cubicBezTo>
                    <a:cubicBezTo>
                      <a:pt x="8591" y="1929"/>
                      <a:pt x="6662" y="1"/>
                      <a:pt x="4295" y="1"/>
                    </a:cubicBezTo>
                    <a:close/>
                  </a:path>
                </a:pathLst>
              </a:custGeom>
              <a:solidFill>
                <a:srgbClr val="77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5" name="Google Shape;685;p18"/>
              <p:cNvGrpSpPr/>
              <p:nvPr/>
            </p:nvGrpSpPr>
            <p:grpSpPr>
              <a:xfrm flipH="1">
                <a:off x="8074675" y="939175"/>
                <a:ext cx="1069325" cy="536625"/>
                <a:chOff x="1947050" y="3354400"/>
                <a:chExt cx="1069325" cy="536625"/>
              </a:xfrm>
            </p:grpSpPr>
            <p:sp>
              <p:nvSpPr>
                <p:cNvPr id="686" name="Google Shape;686;p18"/>
                <p:cNvSpPr/>
                <p:nvPr/>
              </p:nvSpPr>
              <p:spPr>
                <a:xfrm>
                  <a:off x="1947050" y="3354400"/>
                  <a:ext cx="8036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6" h="21436" extrusionOk="0">
                      <a:moveTo>
                        <a:pt x="0" y="1"/>
                      </a:moveTo>
                      <a:lnTo>
                        <a:pt x="0" y="21436"/>
                      </a:lnTo>
                      <a:lnTo>
                        <a:pt x="32146" y="21436"/>
                      </a:lnTo>
                      <a:lnTo>
                        <a:pt x="3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8"/>
                <p:cNvSpPr/>
                <p:nvPr/>
              </p:nvSpPr>
              <p:spPr>
                <a:xfrm>
                  <a:off x="2483975" y="3358275"/>
                  <a:ext cx="532400" cy="5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6" h="21310" extrusionOk="0">
                      <a:moveTo>
                        <a:pt x="10655" y="0"/>
                      </a:moveTo>
                      <a:cubicBezTo>
                        <a:pt x="4759" y="0"/>
                        <a:pt x="1" y="4773"/>
                        <a:pt x="1" y="10655"/>
                      </a:cubicBezTo>
                      <a:cubicBezTo>
                        <a:pt x="1" y="16536"/>
                        <a:pt x="4759" y="21309"/>
                        <a:pt x="10655" y="21309"/>
                      </a:cubicBezTo>
                      <a:cubicBezTo>
                        <a:pt x="16536" y="21309"/>
                        <a:pt x="21295" y="16536"/>
                        <a:pt x="21295" y="10655"/>
                      </a:cubicBezTo>
                      <a:cubicBezTo>
                        <a:pt x="21295" y="4773"/>
                        <a:pt x="16536" y="0"/>
                        <a:pt x="106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8"/>
                <p:cNvSpPr/>
                <p:nvPr/>
              </p:nvSpPr>
              <p:spPr>
                <a:xfrm>
                  <a:off x="2659450" y="3538650"/>
                  <a:ext cx="171975" cy="17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879" extrusionOk="0">
                      <a:moveTo>
                        <a:pt x="0" y="1"/>
                      </a:moveTo>
                      <a:lnTo>
                        <a:pt x="0" y="6879"/>
                      </a:lnTo>
                      <a:lnTo>
                        <a:pt x="6878" y="6879"/>
                      </a:lnTo>
                      <a:lnTo>
                        <a:pt x="687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9" name="Google Shape;689;p18"/>
              <p:cNvGrpSpPr/>
              <p:nvPr/>
            </p:nvGrpSpPr>
            <p:grpSpPr>
              <a:xfrm>
                <a:off x="7158650" y="361400"/>
                <a:ext cx="577775" cy="577775"/>
                <a:chOff x="0" y="4002250"/>
                <a:chExt cx="577775" cy="577775"/>
              </a:xfrm>
            </p:grpSpPr>
            <p:sp>
              <p:nvSpPr>
                <p:cNvPr id="690" name="Google Shape;690;p18"/>
                <p:cNvSpPr/>
                <p:nvPr/>
              </p:nvSpPr>
              <p:spPr>
                <a:xfrm>
                  <a:off x="0" y="4002250"/>
                  <a:ext cx="577775" cy="57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1" h="23111" extrusionOk="0">
                      <a:moveTo>
                        <a:pt x="0" y="1"/>
                      </a:moveTo>
                      <a:lnTo>
                        <a:pt x="0" y="13"/>
                      </a:lnTo>
                      <a:lnTo>
                        <a:pt x="23098" y="23111"/>
                      </a:lnTo>
                      <a:lnTo>
                        <a:pt x="23110" y="23111"/>
                      </a:lnTo>
                      <a:lnTo>
                        <a:pt x="2311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6525" y="4009400"/>
                  <a:ext cx="564100" cy="5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4" h="22563" extrusionOk="0">
                      <a:moveTo>
                        <a:pt x="1" y="1"/>
                      </a:moveTo>
                      <a:lnTo>
                        <a:pt x="1" y="22563"/>
                      </a:lnTo>
                      <a:lnTo>
                        <a:pt x="22563" y="2256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18"/>
                <p:cNvSpPr/>
                <p:nvPr/>
              </p:nvSpPr>
              <p:spPr>
                <a:xfrm>
                  <a:off x="120825" y="4124300"/>
                  <a:ext cx="333400" cy="3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6" h="13336" extrusionOk="0">
                      <a:moveTo>
                        <a:pt x="6668" y="0"/>
                      </a:moveTo>
                      <a:cubicBezTo>
                        <a:pt x="2989" y="0"/>
                        <a:pt x="1" y="2977"/>
                        <a:pt x="1" y="6668"/>
                      </a:cubicBezTo>
                      <a:cubicBezTo>
                        <a:pt x="1" y="10347"/>
                        <a:pt x="2989" y="13335"/>
                        <a:pt x="6668" y="13335"/>
                      </a:cubicBezTo>
                      <a:cubicBezTo>
                        <a:pt x="10347" y="13335"/>
                        <a:pt x="13336" y="10347"/>
                        <a:pt x="13336" y="6668"/>
                      </a:cubicBezTo>
                      <a:cubicBezTo>
                        <a:pt x="13336" y="2977"/>
                        <a:pt x="10347" y="0"/>
                        <a:pt x="66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3" name="Google Shape;693;p18"/>
              <p:cNvSpPr/>
              <p:nvPr/>
            </p:nvSpPr>
            <p:spPr>
              <a:xfrm flipH="1">
                <a:off x="8807475" y="1615400"/>
                <a:ext cx="214775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8591" h="8592" extrusionOk="0">
                    <a:moveTo>
                      <a:pt x="4295" y="1"/>
                    </a:moveTo>
                    <a:cubicBezTo>
                      <a:pt x="1929" y="1"/>
                      <a:pt x="0" y="1929"/>
                      <a:pt x="0" y="4296"/>
                    </a:cubicBezTo>
                    <a:cubicBezTo>
                      <a:pt x="0" y="6663"/>
                      <a:pt x="1929" y="8592"/>
                      <a:pt x="4295" y="8592"/>
                    </a:cubicBezTo>
                    <a:cubicBezTo>
                      <a:pt x="6662" y="8592"/>
                      <a:pt x="8591" y="6663"/>
                      <a:pt x="8591" y="4296"/>
                    </a:cubicBezTo>
                    <a:cubicBezTo>
                      <a:pt x="8591" y="1929"/>
                      <a:pt x="6662" y="1"/>
                      <a:pt x="42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18"/>
            <p:cNvSpPr/>
            <p:nvPr/>
          </p:nvSpPr>
          <p:spPr>
            <a:xfrm>
              <a:off x="7697550" y="1161863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18"/>
          <p:cNvSpPr txBox="1">
            <a:spLocks noGrp="1"/>
          </p:cNvSpPr>
          <p:nvPr>
            <p:ph type="title"/>
          </p:nvPr>
        </p:nvSpPr>
        <p:spPr>
          <a:xfrm>
            <a:off x="2083050" y="1497350"/>
            <a:ext cx="49779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50"/>
              <a:buNone/>
              <a:defRPr sz="8050"/>
            </a:lvl9pPr>
          </a:lstStyle>
          <a:p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subTitle" idx="1"/>
          </p:nvPr>
        </p:nvSpPr>
        <p:spPr>
          <a:xfrm>
            <a:off x="2083050" y="2829350"/>
            <a:ext cx="49779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19"/>
          <p:cNvGrpSpPr/>
          <p:nvPr/>
        </p:nvGrpSpPr>
        <p:grpSpPr>
          <a:xfrm flipH="1">
            <a:off x="8074675" y="2957325"/>
            <a:ext cx="1069325" cy="536625"/>
            <a:chOff x="1947050" y="3109600"/>
            <a:chExt cx="1069325" cy="536625"/>
          </a:xfrm>
        </p:grpSpPr>
        <p:sp>
          <p:nvSpPr>
            <p:cNvPr id="699" name="Google Shape;699;p19"/>
            <p:cNvSpPr/>
            <p:nvPr/>
          </p:nvSpPr>
          <p:spPr>
            <a:xfrm>
              <a:off x="1947050" y="3109600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483975" y="3113475"/>
              <a:ext cx="532400" cy="532750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659450" y="3293850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9"/>
          <p:cNvGrpSpPr/>
          <p:nvPr/>
        </p:nvGrpSpPr>
        <p:grpSpPr>
          <a:xfrm>
            <a:off x="5579097" y="1253118"/>
            <a:ext cx="3571461" cy="5022358"/>
            <a:chOff x="6100400" y="1824886"/>
            <a:chExt cx="3049924" cy="4289314"/>
          </a:xfrm>
        </p:grpSpPr>
        <p:grpSp>
          <p:nvGrpSpPr>
            <p:cNvPr id="703" name="Google Shape;703;p19"/>
            <p:cNvGrpSpPr/>
            <p:nvPr/>
          </p:nvGrpSpPr>
          <p:grpSpPr>
            <a:xfrm>
              <a:off x="8234050" y="3738750"/>
              <a:ext cx="916274" cy="1413238"/>
              <a:chOff x="8234050" y="2787775"/>
              <a:chExt cx="916274" cy="1413238"/>
            </a:xfrm>
          </p:grpSpPr>
          <p:grpSp>
            <p:nvGrpSpPr>
              <p:cNvPr id="704" name="Google Shape;704;p19"/>
              <p:cNvGrpSpPr/>
              <p:nvPr/>
            </p:nvGrpSpPr>
            <p:grpSpPr>
              <a:xfrm>
                <a:off x="8234050" y="2787775"/>
                <a:ext cx="916274" cy="936788"/>
                <a:chOff x="6438425" y="3777863"/>
                <a:chExt cx="916274" cy="936788"/>
              </a:xfrm>
            </p:grpSpPr>
            <p:sp>
              <p:nvSpPr>
                <p:cNvPr id="705" name="Google Shape;705;p19"/>
                <p:cNvSpPr/>
                <p:nvPr/>
              </p:nvSpPr>
              <p:spPr>
                <a:xfrm>
                  <a:off x="6904925" y="3777863"/>
                  <a:ext cx="449774" cy="46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3" h="18622" extrusionOk="0">
                      <a:moveTo>
                        <a:pt x="0" y="0"/>
                      </a:moveTo>
                      <a:lnTo>
                        <a:pt x="0" y="18622"/>
                      </a:lnTo>
                      <a:lnTo>
                        <a:pt x="18602" y="18622"/>
                      </a:lnTo>
                      <a:lnTo>
                        <a:pt x="186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9"/>
                <p:cNvSpPr/>
                <p:nvPr/>
              </p:nvSpPr>
              <p:spPr>
                <a:xfrm>
                  <a:off x="6671900" y="4246700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61" y="9321"/>
                      </a:cubicBezTo>
                      <a:cubicBezTo>
                        <a:pt x="7229" y="9321"/>
                        <a:pt x="9321" y="7248"/>
                        <a:pt x="9321" y="4661"/>
                      </a:cubicBezTo>
                      <a:cubicBezTo>
                        <a:pt x="9321" y="2093"/>
                        <a:pt x="7229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6439850" y="4246700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80" y="9321"/>
                      </a:cubicBezTo>
                      <a:cubicBezTo>
                        <a:pt x="7248" y="9321"/>
                        <a:pt x="9340" y="7248"/>
                        <a:pt x="9340" y="4661"/>
                      </a:cubicBezTo>
                      <a:cubicBezTo>
                        <a:pt x="9340" y="2093"/>
                        <a:pt x="7248" y="1"/>
                        <a:pt x="46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9"/>
                <p:cNvSpPr/>
                <p:nvPr/>
              </p:nvSpPr>
              <p:spPr>
                <a:xfrm>
                  <a:off x="6671900" y="4481625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61" y="9320"/>
                      </a:cubicBezTo>
                      <a:cubicBezTo>
                        <a:pt x="7229" y="9320"/>
                        <a:pt x="9321" y="7228"/>
                        <a:pt x="9321" y="4660"/>
                      </a:cubicBezTo>
                      <a:cubicBezTo>
                        <a:pt x="9321" y="2092"/>
                        <a:pt x="7229" y="0"/>
                        <a:pt x="46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6439850" y="4481625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80" y="9320"/>
                      </a:cubicBezTo>
                      <a:cubicBezTo>
                        <a:pt x="7248" y="9320"/>
                        <a:pt x="9340" y="7228"/>
                        <a:pt x="9340" y="4660"/>
                      </a:cubicBezTo>
                      <a:cubicBezTo>
                        <a:pt x="9340" y="2092"/>
                        <a:pt x="7248" y="0"/>
                        <a:pt x="46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7069450" y="3944275"/>
                  <a:ext cx="133175" cy="13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7" h="5327" extrusionOk="0">
                      <a:moveTo>
                        <a:pt x="2663" y="1"/>
                      </a:moveTo>
                      <a:cubicBezTo>
                        <a:pt x="1199" y="1"/>
                        <a:pt x="0" y="1199"/>
                        <a:pt x="0" y="2663"/>
                      </a:cubicBezTo>
                      <a:cubicBezTo>
                        <a:pt x="0" y="4128"/>
                        <a:pt x="1199" y="5326"/>
                        <a:pt x="2663" y="5326"/>
                      </a:cubicBezTo>
                      <a:cubicBezTo>
                        <a:pt x="4147" y="5326"/>
                        <a:pt x="5326" y="4128"/>
                        <a:pt x="5326" y="2663"/>
                      </a:cubicBezTo>
                      <a:cubicBezTo>
                        <a:pt x="5326" y="1199"/>
                        <a:pt x="4147" y="1"/>
                        <a:pt x="2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9"/>
                <p:cNvSpPr/>
                <p:nvPr/>
              </p:nvSpPr>
              <p:spPr>
                <a:xfrm>
                  <a:off x="6438425" y="3779275"/>
                  <a:ext cx="465575" cy="4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3" h="18603" extrusionOk="0">
                      <a:moveTo>
                        <a:pt x="18622" y="0"/>
                      </a:moveTo>
                      <a:lnTo>
                        <a:pt x="1" y="18584"/>
                      </a:lnTo>
                      <a:lnTo>
                        <a:pt x="1" y="18603"/>
                      </a:lnTo>
                      <a:lnTo>
                        <a:pt x="18622" y="18603"/>
                      </a:lnTo>
                      <a:lnTo>
                        <a:pt x="186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9"/>
                <p:cNvSpPr/>
                <p:nvPr/>
              </p:nvSpPr>
              <p:spPr>
                <a:xfrm>
                  <a:off x="6990975" y="4347050"/>
                  <a:ext cx="274875" cy="2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5" h="10995" extrusionOk="0">
                      <a:moveTo>
                        <a:pt x="5498" y="0"/>
                      </a:moveTo>
                      <a:cubicBezTo>
                        <a:pt x="2474" y="0"/>
                        <a:pt x="1" y="2473"/>
                        <a:pt x="1" y="5497"/>
                      </a:cubicBezTo>
                      <a:cubicBezTo>
                        <a:pt x="1" y="8540"/>
                        <a:pt x="2474" y="10994"/>
                        <a:pt x="5498" y="10994"/>
                      </a:cubicBezTo>
                      <a:cubicBezTo>
                        <a:pt x="8522" y="10994"/>
                        <a:pt x="10995" y="8540"/>
                        <a:pt x="10995" y="5497"/>
                      </a:cubicBezTo>
                      <a:cubicBezTo>
                        <a:pt x="10995" y="2473"/>
                        <a:pt x="8522" y="0"/>
                        <a:pt x="54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" name="Google Shape;713;p19"/>
              <p:cNvSpPr/>
              <p:nvPr/>
            </p:nvSpPr>
            <p:spPr>
              <a:xfrm>
                <a:off x="8714275" y="3735473"/>
                <a:ext cx="434791" cy="465540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0" y="17116"/>
                    </a:lnTo>
                    <a:lnTo>
                      <a:pt x="17138" y="17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8714275" y="3735473"/>
                <a:ext cx="434791" cy="465540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17138" y="17116"/>
                    </a:lnTo>
                    <a:lnTo>
                      <a:pt x="17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5" name="Google Shape;715;p19"/>
              <p:cNvGrpSpPr/>
              <p:nvPr/>
            </p:nvGrpSpPr>
            <p:grpSpPr>
              <a:xfrm>
                <a:off x="8244100" y="3726463"/>
                <a:ext cx="465100" cy="467950"/>
                <a:chOff x="6441750" y="2850575"/>
                <a:chExt cx="465100" cy="467950"/>
              </a:xfrm>
            </p:grpSpPr>
            <p:sp>
              <p:nvSpPr>
                <p:cNvPr id="716" name="Google Shape;716;p19"/>
                <p:cNvSpPr/>
                <p:nvPr/>
              </p:nvSpPr>
              <p:spPr>
                <a:xfrm>
                  <a:off x="6673800" y="2850575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1"/>
                      </a:moveTo>
                      <a:cubicBezTo>
                        <a:pt x="2074" y="1"/>
                        <a:pt x="1" y="2093"/>
                        <a:pt x="1" y="4661"/>
                      </a:cubicBezTo>
                      <a:cubicBezTo>
                        <a:pt x="1" y="7248"/>
                        <a:pt x="2074" y="9321"/>
                        <a:pt x="4661" y="9321"/>
                      </a:cubicBezTo>
                      <a:cubicBezTo>
                        <a:pt x="7229" y="9321"/>
                        <a:pt x="9321" y="7248"/>
                        <a:pt x="9321" y="4661"/>
                      </a:cubicBezTo>
                      <a:cubicBezTo>
                        <a:pt x="9321" y="2093"/>
                        <a:pt x="7229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6673800" y="3085475"/>
                  <a:ext cx="233050" cy="23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2" extrusionOk="0">
                      <a:moveTo>
                        <a:pt x="4661" y="1"/>
                      </a:moveTo>
                      <a:cubicBezTo>
                        <a:pt x="2074" y="1"/>
                        <a:pt x="1" y="2093"/>
                        <a:pt x="1" y="4661"/>
                      </a:cubicBezTo>
                      <a:cubicBezTo>
                        <a:pt x="1" y="7229"/>
                        <a:pt x="2074" y="9321"/>
                        <a:pt x="4661" y="9321"/>
                      </a:cubicBezTo>
                      <a:cubicBezTo>
                        <a:pt x="7229" y="9321"/>
                        <a:pt x="9321" y="7229"/>
                        <a:pt x="9321" y="4661"/>
                      </a:cubicBezTo>
                      <a:cubicBezTo>
                        <a:pt x="9321" y="2093"/>
                        <a:pt x="7229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19"/>
                <p:cNvSpPr/>
                <p:nvPr/>
              </p:nvSpPr>
              <p:spPr>
                <a:xfrm>
                  <a:off x="6441750" y="3085475"/>
                  <a:ext cx="233050" cy="23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2" extrusionOk="0">
                      <a:moveTo>
                        <a:pt x="4661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29"/>
                        <a:pt x="2093" y="9321"/>
                        <a:pt x="4661" y="9321"/>
                      </a:cubicBezTo>
                      <a:cubicBezTo>
                        <a:pt x="7248" y="9321"/>
                        <a:pt x="9321" y="7229"/>
                        <a:pt x="9321" y="4661"/>
                      </a:cubicBezTo>
                      <a:cubicBezTo>
                        <a:pt x="9321" y="2093"/>
                        <a:pt x="7248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9" name="Google Shape;719;p19"/>
            <p:cNvSpPr/>
            <p:nvPr/>
          </p:nvSpPr>
          <p:spPr>
            <a:xfrm flipH="1">
              <a:off x="8198000" y="2271963"/>
              <a:ext cx="465550" cy="464600"/>
            </a:xfrm>
            <a:custGeom>
              <a:avLst/>
              <a:gdLst/>
              <a:ahLst/>
              <a:cxnLst/>
              <a:rect l="l" t="t" r="r" b="b"/>
              <a:pathLst>
                <a:path w="18622" h="18584" extrusionOk="0">
                  <a:moveTo>
                    <a:pt x="18603" y="0"/>
                  </a:moveTo>
                  <a:lnTo>
                    <a:pt x="0" y="18584"/>
                  </a:lnTo>
                  <a:lnTo>
                    <a:pt x="18622" y="18584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8694225" y="2736575"/>
              <a:ext cx="449774" cy="465550"/>
            </a:xfrm>
            <a:custGeom>
              <a:avLst/>
              <a:gdLst/>
              <a:ahLst/>
              <a:cxnLst/>
              <a:rect l="l" t="t" r="r" b="b"/>
              <a:pathLst>
                <a:path w="18603" h="18622" extrusionOk="0">
                  <a:moveTo>
                    <a:pt x="0" y="0"/>
                  </a:moveTo>
                  <a:lnTo>
                    <a:pt x="0" y="18622"/>
                  </a:lnTo>
                  <a:lnTo>
                    <a:pt x="18602" y="18622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8781675" y="2366825"/>
              <a:ext cx="274875" cy="274875"/>
            </a:xfrm>
            <a:custGeom>
              <a:avLst/>
              <a:gdLst/>
              <a:ahLst/>
              <a:cxnLst/>
              <a:rect l="l" t="t" r="r" b="b"/>
              <a:pathLst>
                <a:path w="10995" h="10995" extrusionOk="0">
                  <a:moveTo>
                    <a:pt x="5498" y="0"/>
                  </a:moveTo>
                  <a:cubicBezTo>
                    <a:pt x="2474" y="0"/>
                    <a:pt x="1" y="2473"/>
                    <a:pt x="1" y="5497"/>
                  </a:cubicBezTo>
                  <a:cubicBezTo>
                    <a:pt x="1" y="8540"/>
                    <a:pt x="2474" y="10994"/>
                    <a:pt x="5498" y="10994"/>
                  </a:cubicBezTo>
                  <a:cubicBezTo>
                    <a:pt x="8522" y="10994"/>
                    <a:pt x="10995" y="8540"/>
                    <a:pt x="10995" y="5497"/>
                  </a:cubicBezTo>
                  <a:cubicBezTo>
                    <a:pt x="10995" y="2473"/>
                    <a:pt x="8522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7799250" y="4686448"/>
              <a:ext cx="434791" cy="465540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6940700" y="4314950"/>
              <a:ext cx="858550" cy="1799250"/>
            </a:xfrm>
            <a:custGeom>
              <a:avLst/>
              <a:gdLst/>
              <a:ahLst/>
              <a:cxnLst/>
              <a:rect l="l" t="t" r="r" b="b"/>
              <a:pathLst>
                <a:path w="34342" h="71970" extrusionOk="0">
                  <a:moveTo>
                    <a:pt x="33223" y="1"/>
                  </a:moveTo>
                  <a:cubicBezTo>
                    <a:pt x="14881" y="1"/>
                    <a:pt x="0" y="14881"/>
                    <a:pt x="0" y="33246"/>
                  </a:cubicBezTo>
                  <a:lnTo>
                    <a:pt x="0" y="71969"/>
                  </a:lnTo>
                  <a:lnTo>
                    <a:pt x="34341" y="71969"/>
                  </a:lnTo>
                  <a:lnTo>
                    <a:pt x="34341" y="1"/>
                  </a:ln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4" name="Google Shape;724;p19"/>
            <p:cNvGrpSpPr/>
            <p:nvPr/>
          </p:nvGrpSpPr>
          <p:grpSpPr>
            <a:xfrm>
              <a:off x="6441129" y="4659304"/>
              <a:ext cx="499575" cy="502833"/>
              <a:chOff x="1948100" y="2833188"/>
              <a:chExt cx="536600" cy="540100"/>
            </a:xfrm>
          </p:grpSpPr>
          <p:sp>
            <p:nvSpPr>
              <p:cNvPr id="725" name="Google Shape;725;p19"/>
              <p:cNvSpPr/>
              <p:nvPr/>
            </p:nvSpPr>
            <p:spPr>
              <a:xfrm>
                <a:off x="2215525" y="3104113"/>
                <a:ext cx="269175" cy="26917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67" extrusionOk="0">
                    <a:moveTo>
                      <a:pt x="5376" y="0"/>
                    </a:moveTo>
                    <a:cubicBezTo>
                      <a:pt x="2414" y="0"/>
                      <a:pt x="0" y="2401"/>
                      <a:pt x="0" y="5377"/>
                    </a:cubicBezTo>
                    <a:cubicBezTo>
                      <a:pt x="0" y="8353"/>
                      <a:pt x="2414" y="10767"/>
                      <a:pt x="5376" y="10767"/>
                    </a:cubicBezTo>
                    <a:cubicBezTo>
                      <a:pt x="8352" y="10767"/>
                      <a:pt x="10767" y="8353"/>
                      <a:pt x="10767" y="5377"/>
                    </a:cubicBezTo>
                    <a:cubicBezTo>
                      <a:pt x="10767" y="2401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1948100" y="2833188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0"/>
                    </a:moveTo>
                    <a:cubicBezTo>
                      <a:pt x="2415" y="0"/>
                      <a:pt x="15" y="2415"/>
                      <a:pt x="1" y="5391"/>
                    </a:cubicBezTo>
                    <a:cubicBezTo>
                      <a:pt x="15" y="8367"/>
                      <a:pt x="2415" y="10781"/>
                      <a:pt x="5391" y="10781"/>
                    </a:cubicBezTo>
                    <a:cubicBezTo>
                      <a:pt x="8367" y="10781"/>
                      <a:pt x="10781" y="8367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2215525" y="2833188"/>
                <a:ext cx="26917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82" extrusionOk="0">
                    <a:moveTo>
                      <a:pt x="5376" y="0"/>
                    </a:moveTo>
                    <a:cubicBezTo>
                      <a:pt x="2414" y="0"/>
                      <a:pt x="0" y="2415"/>
                      <a:pt x="0" y="5391"/>
                    </a:cubicBezTo>
                    <a:cubicBezTo>
                      <a:pt x="0" y="8367"/>
                      <a:pt x="2414" y="10781"/>
                      <a:pt x="5376" y="10781"/>
                    </a:cubicBezTo>
                    <a:cubicBezTo>
                      <a:pt x="8352" y="10781"/>
                      <a:pt x="10767" y="8367"/>
                      <a:pt x="10767" y="5391"/>
                    </a:cubicBezTo>
                    <a:cubicBezTo>
                      <a:pt x="10767" y="2415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8" name="Google Shape;728;p19"/>
            <p:cNvSpPr/>
            <p:nvPr/>
          </p:nvSpPr>
          <p:spPr>
            <a:xfrm>
              <a:off x="7836375" y="3925800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100400" y="4864763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8381600" y="2923388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19"/>
            <p:cNvGrpSpPr/>
            <p:nvPr/>
          </p:nvGrpSpPr>
          <p:grpSpPr>
            <a:xfrm>
              <a:off x="8686050" y="1824886"/>
              <a:ext cx="457899" cy="447148"/>
              <a:chOff x="43" y="4015940"/>
              <a:chExt cx="577717" cy="564082"/>
            </a:xfrm>
          </p:grpSpPr>
          <p:sp>
            <p:nvSpPr>
              <p:cNvPr id="732" name="Google Shape;732;p19"/>
              <p:cNvSpPr/>
              <p:nvPr/>
            </p:nvSpPr>
            <p:spPr>
              <a:xfrm>
                <a:off x="43" y="4015940"/>
                <a:ext cx="577717" cy="564082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3111" extrusionOk="0">
                    <a:moveTo>
                      <a:pt x="0" y="1"/>
                    </a:moveTo>
                    <a:lnTo>
                      <a:pt x="0" y="13"/>
                    </a:lnTo>
                    <a:lnTo>
                      <a:pt x="23098" y="23111"/>
                    </a:lnTo>
                    <a:lnTo>
                      <a:pt x="23110" y="23111"/>
                    </a:lnTo>
                    <a:lnTo>
                      <a:pt x="23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6520" y="4015940"/>
                <a:ext cx="564100" cy="557532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22563" extrusionOk="0">
                    <a:moveTo>
                      <a:pt x="1" y="1"/>
                    </a:moveTo>
                    <a:lnTo>
                      <a:pt x="1" y="22563"/>
                    </a:lnTo>
                    <a:lnTo>
                      <a:pt x="22563" y="225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120825" y="4124300"/>
                <a:ext cx="333400" cy="333400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3336" extrusionOk="0">
                    <a:moveTo>
                      <a:pt x="6668" y="0"/>
                    </a:moveTo>
                    <a:cubicBezTo>
                      <a:pt x="2989" y="0"/>
                      <a:pt x="1" y="2977"/>
                      <a:pt x="1" y="6668"/>
                    </a:cubicBezTo>
                    <a:cubicBezTo>
                      <a:pt x="1" y="10347"/>
                      <a:pt x="2989" y="13335"/>
                      <a:pt x="6668" y="13335"/>
                    </a:cubicBezTo>
                    <a:cubicBezTo>
                      <a:pt x="10347" y="13335"/>
                      <a:pt x="13336" y="10347"/>
                      <a:pt x="13336" y="6668"/>
                    </a:cubicBezTo>
                    <a:cubicBezTo>
                      <a:pt x="13336" y="2977"/>
                      <a:pt x="10347" y="0"/>
                      <a:pt x="6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5" name="Google Shape;735;p19"/>
          <p:cNvGrpSpPr/>
          <p:nvPr/>
        </p:nvGrpSpPr>
        <p:grpSpPr>
          <a:xfrm>
            <a:off x="5709288" y="-3775"/>
            <a:ext cx="3441260" cy="962825"/>
            <a:chOff x="6355721" y="-3775"/>
            <a:chExt cx="2794592" cy="781895"/>
          </a:xfrm>
        </p:grpSpPr>
        <p:grpSp>
          <p:nvGrpSpPr>
            <p:cNvPr id="736" name="Google Shape;736;p19"/>
            <p:cNvGrpSpPr/>
            <p:nvPr/>
          </p:nvGrpSpPr>
          <p:grpSpPr>
            <a:xfrm>
              <a:off x="6980488" y="12778"/>
              <a:ext cx="2169825" cy="765342"/>
              <a:chOff x="6980488" y="12778"/>
              <a:chExt cx="2169825" cy="765342"/>
            </a:xfrm>
          </p:grpSpPr>
          <p:grpSp>
            <p:nvGrpSpPr>
              <p:cNvPr id="737" name="Google Shape;737;p19"/>
              <p:cNvGrpSpPr/>
              <p:nvPr/>
            </p:nvGrpSpPr>
            <p:grpSpPr>
              <a:xfrm>
                <a:off x="8721838" y="16725"/>
                <a:ext cx="428475" cy="430675"/>
                <a:chOff x="8286550" y="3872600"/>
                <a:chExt cx="428475" cy="430675"/>
              </a:xfrm>
            </p:grpSpPr>
            <p:sp>
              <p:nvSpPr>
                <p:cNvPr id="738" name="Google Shape;738;p19"/>
                <p:cNvSpPr/>
                <p:nvPr/>
              </p:nvSpPr>
              <p:spPr>
                <a:xfrm>
                  <a:off x="8286550" y="4088475"/>
                  <a:ext cx="21480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2" h="8592" extrusionOk="0">
                      <a:moveTo>
                        <a:pt x="4296" y="0"/>
                      </a:moveTo>
                      <a:cubicBezTo>
                        <a:pt x="1929" y="0"/>
                        <a:pt x="1" y="1907"/>
                        <a:pt x="1" y="4296"/>
                      </a:cubicBezTo>
                      <a:cubicBezTo>
                        <a:pt x="1" y="6663"/>
                        <a:pt x="1929" y="8591"/>
                        <a:pt x="4296" y="8591"/>
                      </a:cubicBezTo>
                      <a:cubicBezTo>
                        <a:pt x="6663" y="8591"/>
                        <a:pt x="8592" y="6663"/>
                        <a:pt x="8592" y="4296"/>
                      </a:cubicBezTo>
                      <a:cubicBezTo>
                        <a:pt x="8592" y="1907"/>
                        <a:pt x="6663" y="0"/>
                        <a:pt x="4296" y="0"/>
                      </a:cubicBezTo>
                      <a:close/>
                    </a:path>
                  </a:pathLst>
                </a:custGeom>
                <a:solidFill>
                  <a:srgbClr val="D3D6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9"/>
                <p:cNvSpPr/>
                <p:nvPr/>
              </p:nvSpPr>
              <p:spPr>
                <a:xfrm>
                  <a:off x="8500225" y="3872600"/>
                  <a:ext cx="21480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2" h="8592" extrusionOk="0">
                      <a:moveTo>
                        <a:pt x="4296" y="1"/>
                      </a:moveTo>
                      <a:cubicBezTo>
                        <a:pt x="1929" y="1"/>
                        <a:pt x="1" y="1929"/>
                        <a:pt x="1" y="4296"/>
                      </a:cubicBezTo>
                      <a:cubicBezTo>
                        <a:pt x="1" y="6663"/>
                        <a:pt x="1929" y="8592"/>
                        <a:pt x="4296" y="8592"/>
                      </a:cubicBezTo>
                      <a:cubicBezTo>
                        <a:pt x="6663" y="8592"/>
                        <a:pt x="8591" y="6663"/>
                        <a:pt x="8591" y="4296"/>
                      </a:cubicBezTo>
                      <a:cubicBezTo>
                        <a:pt x="8591" y="1929"/>
                        <a:pt x="6663" y="1"/>
                        <a:pt x="42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19"/>
                <p:cNvSpPr/>
                <p:nvPr/>
              </p:nvSpPr>
              <p:spPr>
                <a:xfrm>
                  <a:off x="8286550" y="3872600"/>
                  <a:ext cx="21480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2" h="8592" extrusionOk="0">
                      <a:moveTo>
                        <a:pt x="4296" y="1"/>
                      </a:moveTo>
                      <a:cubicBezTo>
                        <a:pt x="1929" y="1"/>
                        <a:pt x="1" y="1929"/>
                        <a:pt x="1" y="4296"/>
                      </a:cubicBezTo>
                      <a:cubicBezTo>
                        <a:pt x="1" y="6663"/>
                        <a:pt x="1929" y="8592"/>
                        <a:pt x="4296" y="8592"/>
                      </a:cubicBezTo>
                      <a:cubicBezTo>
                        <a:pt x="6663" y="8592"/>
                        <a:pt x="8592" y="6663"/>
                        <a:pt x="8592" y="4296"/>
                      </a:cubicBezTo>
                      <a:cubicBezTo>
                        <a:pt x="8592" y="1929"/>
                        <a:pt x="6663" y="1"/>
                        <a:pt x="4296" y="1"/>
                      </a:cubicBezTo>
                      <a:close/>
                    </a:path>
                  </a:pathLst>
                </a:custGeom>
                <a:solidFill>
                  <a:srgbClr val="D3D6F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1" name="Google Shape;741;p19"/>
              <p:cNvSpPr/>
              <p:nvPr/>
            </p:nvSpPr>
            <p:spPr>
              <a:xfrm>
                <a:off x="7857888" y="8140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8838277" y="686192"/>
                <a:ext cx="98350" cy="91928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934" extrusionOk="0">
                    <a:moveTo>
                      <a:pt x="1954" y="0"/>
                    </a:moveTo>
                    <a:cubicBezTo>
                      <a:pt x="869" y="0"/>
                      <a:pt x="1" y="895"/>
                      <a:pt x="1" y="1980"/>
                    </a:cubicBezTo>
                    <a:cubicBezTo>
                      <a:pt x="1" y="3065"/>
                      <a:pt x="869" y="3933"/>
                      <a:pt x="1954" y="3933"/>
                    </a:cubicBezTo>
                    <a:cubicBezTo>
                      <a:pt x="3039" y="3933"/>
                      <a:pt x="3934" y="3065"/>
                      <a:pt x="3934" y="1980"/>
                    </a:cubicBezTo>
                    <a:cubicBezTo>
                      <a:pt x="3934" y="895"/>
                      <a:pt x="3039" y="0"/>
                      <a:pt x="1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19"/>
              <p:cNvGrpSpPr/>
              <p:nvPr/>
            </p:nvGrpSpPr>
            <p:grpSpPr>
              <a:xfrm>
                <a:off x="7268830" y="12778"/>
                <a:ext cx="422450" cy="425039"/>
                <a:chOff x="6439850" y="4246700"/>
                <a:chExt cx="465100" cy="467950"/>
              </a:xfrm>
            </p:grpSpPr>
            <p:sp>
              <p:nvSpPr>
                <p:cNvPr id="744" name="Google Shape;744;p19"/>
                <p:cNvSpPr/>
                <p:nvPr/>
              </p:nvSpPr>
              <p:spPr>
                <a:xfrm>
                  <a:off x="6671900" y="4246700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61" y="9321"/>
                      </a:cubicBezTo>
                      <a:cubicBezTo>
                        <a:pt x="7229" y="9321"/>
                        <a:pt x="9321" y="7248"/>
                        <a:pt x="9321" y="4661"/>
                      </a:cubicBezTo>
                      <a:cubicBezTo>
                        <a:pt x="9321" y="2093"/>
                        <a:pt x="7229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19"/>
                <p:cNvSpPr/>
                <p:nvPr/>
              </p:nvSpPr>
              <p:spPr>
                <a:xfrm>
                  <a:off x="6439850" y="4246700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80" y="9321"/>
                      </a:cubicBezTo>
                      <a:cubicBezTo>
                        <a:pt x="7248" y="9321"/>
                        <a:pt x="9340" y="7248"/>
                        <a:pt x="9340" y="4661"/>
                      </a:cubicBezTo>
                      <a:cubicBezTo>
                        <a:pt x="9340" y="2093"/>
                        <a:pt x="7248" y="1"/>
                        <a:pt x="46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19"/>
                <p:cNvSpPr/>
                <p:nvPr/>
              </p:nvSpPr>
              <p:spPr>
                <a:xfrm>
                  <a:off x="6671900" y="4481625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61" y="9320"/>
                      </a:cubicBezTo>
                      <a:cubicBezTo>
                        <a:pt x="7229" y="9320"/>
                        <a:pt x="9321" y="7228"/>
                        <a:pt x="9321" y="4660"/>
                      </a:cubicBezTo>
                      <a:cubicBezTo>
                        <a:pt x="9321" y="2092"/>
                        <a:pt x="7229" y="0"/>
                        <a:pt x="46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9"/>
                <p:cNvSpPr/>
                <p:nvPr/>
              </p:nvSpPr>
              <p:spPr>
                <a:xfrm>
                  <a:off x="6439850" y="4481625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80" y="9320"/>
                      </a:cubicBezTo>
                      <a:cubicBezTo>
                        <a:pt x="7248" y="9320"/>
                        <a:pt x="9340" y="7228"/>
                        <a:pt x="9340" y="4660"/>
                      </a:cubicBezTo>
                      <a:cubicBezTo>
                        <a:pt x="9340" y="2092"/>
                        <a:pt x="7248" y="0"/>
                        <a:pt x="46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8" name="Google Shape;748;p19"/>
              <p:cNvSpPr/>
              <p:nvPr/>
            </p:nvSpPr>
            <p:spPr>
              <a:xfrm>
                <a:off x="6980488" y="169387"/>
                <a:ext cx="98350" cy="91928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934" extrusionOk="0">
                    <a:moveTo>
                      <a:pt x="1954" y="0"/>
                    </a:moveTo>
                    <a:cubicBezTo>
                      <a:pt x="869" y="0"/>
                      <a:pt x="1" y="895"/>
                      <a:pt x="1" y="1980"/>
                    </a:cubicBezTo>
                    <a:cubicBezTo>
                      <a:pt x="1" y="3065"/>
                      <a:pt x="869" y="3933"/>
                      <a:pt x="1954" y="3933"/>
                    </a:cubicBezTo>
                    <a:cubicBezTo>
                      <a:pt x="3039" y="3933"/>
                      <a:pt x="3934" y="3065"/>
                      <a:pt x="3934" y="1980"/>
                    </a:cubicBezTo>
                    <a:cubicBezTo>
                      <a:pt x="3934" y="895"/>
                      <a:pt x="3039" y="0"/>
                      <a:pt x="1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19"/>
            <p:cNvGrpSpPr/>
            <p:nvPr/>
          </p:nvGrpSpPr>
          <p:grpSpPr>
            <a:xfrm>
              <a:off x="6355721" y="-3775"/>
              <a:ext cx="2318167" cy="445207"/>
              <a:chOff x="6355721" y="-3775"/>
              <a:chExt cx="2318167" cy="445207"/>
            </a:xfrm>
          </p:grpSpPr>
          <p:grpSp>
            <p:nvGrpSpPr>
              <p:cNvPr id="750" name="Google Shape;750;p19"/>
              <p:cNvGrpSpPr/>
              <p:nvPr/>
            </p:nvGrpSpPr>
            <p:grpSpPr>
              <a:xfrm>
                <a:off x="8251454" y="-3775"/>
                <a:ext cx="422434" cy="445207"/>
                <a:chOff x="919208" y="1927813"/>
                <a:chExt cx="418666" cy="445207"/>
              </a:xfrm>
            </p:grpSpPr>
            <p:sp>
              <p:nvSpPr>
                <p:cNvPr id="751" name="Google Shape;751;p19"/>
                <p:cNvSpPr/>
                <p:nvPr/>
              </p:nvSpPr>
              <p:spPr>
                <a:xfrm flipH="1">
                  <a:off x="919208" y="1927813"/>
                  <a:ext cx="418666" cy="445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93" h="18194" extrusionOk="0">
                      <a:moveTo>
                        <a:pt x="0" y="1"/>
                      </a:moveTo>
                      <a:lnTo>
                        <a:pt x="0" y="18194"/>
                      </a:lnTo>
                      <a:lnTo>
                        <a:pt x="18193" y="18194"/>
                      </a:lnTo>
                      <a:lnTo>
                        <a:pt x="181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9"/>
                <p:cNvSpPr/>
                <p:nvPr/>
              </p:nvSpPr>
              <p:spPr>
                <a:xfrm flipH="1">
                  <a:off x="1023018" y="2052963"/>
                  <a:ext cx="228325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9133" extrusionOk="0">
                      <a:moveTo>
                        <a:pt x="1524" y="0"/>
                      </a:moveTo>
                      <a:cubicBezTo>
                        <a:pt x="572" y="964"/>
                        <a:pt x="0" y="2298"/>
                        <a:pt x="0" y="3762"/>
                      </a:cubicBezTo>
                      <a:cubicBezTo>
                        <a:pt x="0" y="6732"/>
                        <a:pt x="2394" y="9132"/>
                        <a:pt x="5348" y="9132"/>
                      </a:cubicBezTo>
                      <a:cubicBezTo>
                        <a:pt x="5355" y="9132"/>
                        <a:pt x="5363" y="9132"/>
                        <a:pt x="5370" y="9132"/>
                      </a:cubicBezTo>
                      <a:cubicBezTo>
                        <a:pt x="6835" y="9132"/>
                        <a:pt x="8168" y="8549"/>
                        <a:pt x="9132" y="7596"/>
                      </a:cubicBezTo>
                      <a:lnTo>
                        <a:pt x="152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753;p19"/>
              <p:cNvGrpSpPr/>
              <p:nvPr/>
            </p:nvGrpSpPr>
            <p:grpSpPr>
              <a:xfrm>
                <a:off x="6355721" y="-135"/>
                <a:ext cx="434791" cy="437933"/>
                <a:chOff x="8714275" y="3726975"/>
                <a:chExt cx="434791" cy="465540"/>
              </a:xfrm>
            </p:grpSpPr>
            <p:sp>
              <p:nvSpPr>
                <p:cNvPr id="754" name="Google Shape;754;p19"/>
                <p:cNvSpPr/>
                <p:nvPr/>
              </p:nvSpPr>
              <p:spPr>
                <a:xfrm>
                  <a:off x="8714275" y="3726975"/>
                  <a:ext cx="434791" cy="46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8" h="17117" extrusionOk="0">
                      <a:moveTo>
                        <a:pt x="0" y="1"/>
                      </a:moveTo>
                      <a:lnTo>
                        <a:pt x="0" y="17116"/>
                      </a:lnTo>
                      <a:lnTo>
                        <a:pt x="17138" y="171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19"/>
                <p:cNvSpPr/>
                <p:nvPr/>
              </p:nvSpPr>
              <p:spPr>
                <a:xfrm>
                  <a:off x="8714275" y="3726975"/>
                  <a:ext cx="434791" cy="465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8" h="17117" extrusionOk="0">
                      <a:moveTo>
                        <a:pt x="0" y="1"/>
                      </a:moveTo>
                      <a:lnTo>
                        <a:pt x="17138" y="17116"/>
                      </a:lnTo>
                      <a:lnTo>
                        <a:pt x="17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56" name="Google Shape;756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19"/>
          <p:cNvSpPr txBox="1">
            <a:spLocks noGrp="1"/>
          </p:cNvSpPr>
          <p:nvPr>
            <p:ph type="subTitle" idx="1"/>
          </p:nvPr>
        </p:nvSpPr>
        <p:spPr>
          <a:xfrm>
            <a:off x="713225" y="1557275"/>
            <a:ext cx="5072400" cy="26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0"/>
          <p:cNvSpPr txBox="1">
            <a:spLocks noGrp="1"/>
          </p:cNvSpPr>
          <p:nvPr>
            <p:ph type="title"/>
          </p:nvPr>
        </p:nvSpPr>
        <p:spPr>
          <a:xfrm>
            <a:off x="2621250" y="1539200"/>
            <a:ext cx="390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0"/>
          <p:cNvSpPr txBox="1">
            <a:spLocks noGrp="1"/>
          </p:cNvSpPr>
          <p:nvPr>
            <p:ph type="subTitle" idx="1"/>
          </p:nvPr>
        </p:nvSpPr>
        <p:spPr>
          <a:xfrm>
            <a:off x="2621250" y="2111900"/>
            <a:ext cx="3901500" cy="14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1" name="Google Shape;761;p20"/>
          <p:cNvGrpSpPr/>
          <p:nvPr/>
        </p:nvGrpSpPr>
        <p:grpSpPr>
          <a:xfrm>
            <a:off x="17" y="40"/>
            <a:ext cx="1526213" cy="1522283"/>
            <a:chOff x="2804" y="436894"/>
            <a:chExt cx="1313324" cy="1309942"/>
          </a:xfrm>
        </p:grpSpPr>
        <p:sp>
          <p:nvSpPr>
            <p:cNvPr id="762" name="Google Shape;762;p20"/>
            <p:cNvSpPr/>
            <p:nvPr/>
          </p:nvSpPr>
          <p:spPr>
            <a:xfrm>
              <a:off x="1098149" y="1523806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881319" y="1523806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1098149" y="1304745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881319" y="1304745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221308" y="1520458"/>
              <a:ext cx="218512" cy="217979"/>
            </a:xfrm>
            <a:custGeom>
              <a:avLst/>
              <a:gdLst/>
              <a:ahLst/>
              <a:cxnLst/>
              <a:rect l="l" t="t" r="r" b="b"/>
              <a:pathLst>
                <a:path w="8613" h="8592" extrusionOk="0">
                  <a:moveTo>
                    <a:pt x="4318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1"/>
                    <a:pt x="4318" y="8591"/>
                  </a:cubicBezTo>
                  <a:cubicBezTo>
                    <a:pt x="6684" y="8591"/>
                    <a:pt x="8613" y="6663"/>
                    <a:pt x="8613" y="4296"/>
                  </a:cubicBezTo>
                  <a:cubicBezTo>
                    <a:pt x="8613" y="1929"/>
                    <a:pt x="6684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221308" y="1301421"/>
              <a:ext cx="218512" cy="217954"/>
            </a:xfrm>
            <a:custGeom>
              <a:avLst/>
              <a:gdLst/>
              <a:ahLst/>
              <a:cxnLst/>
              <a:rect l="l" t="t" r="r" b="b"/>
              <a:pathLst>
                <a:path w="8613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5037" y="1301421"/>
              <a:ext cx="218537" cy="217954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3362" y="869437"/>
              <a:ext cx="434258" cy="434233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2804" y="436894"/>
              <a:ext cx="434258" cy="433700"/>
            </a:xfrm>
            <a:custGeom>
              <a:avLst/>
              <a:gdLst/>
              <a:ahLst/>
              <a:cxnLst/>
              <a:rect l="l" t="t" r="r" b="b"/>
              <a:pathLst>
                <a:path w="17117" h="17095" extrusionOk="0">
                  <a:moveTo>
                    <a:pt x="1" y="0"/>
                  </a:moveTo>
                  <a:lnTo>
                    <a:pt x="17116" y="17094"/>
                  </a:lnTo>
                  <a:lnTo>
                    <a:pt x="17116" y="8021"/>
                  </a:lnTo>
                  <a:cubicBezTo>
                    <a:pt x="17116" y="3594"/>
                    <a:pt x="13522" y="0"/>
                    <a:pt x="9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3362" y="869995"/>
              <a:ext cx="434258" cy="433675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38144" y="1304190"/>
              <a:ext cx="443189" cy="442646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38144" y="1304190"/>
              <a:ext cx="443189" cy="442646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90657" y="957265"/>
              <a:ext cx="257429" cy="257455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534311" y="957265"/>
              <a:ext cx="256897" cy="257455"/>
            </a:xfrm>
            <a:custGeom>
              <a:avLst/>
              <a:gdLst/>
              <a:ahLst/>
              <a:cxnLst/>
              <a:rect l="l" t="t" r="r" b="b"/>
              <a:pathLst>
                <a:path w="10126" h="10148" extrusionOk="0">
                  <a:moveTo>
                    <a:pt x="5063" y="1"/>
                  </a:moveTo>
                  <a:cubicBezTo>
                    <a:pt x="2258" y="1"/>
                    <a:pt x="1" y="2280"/>
                    <a:pt x="1" y="5085"/>
                  </a:cubicBezTo>
                  <a:cubicBezTo>
                    <a:pt x="1" y="7868"/>
                    <a:pt x="2258" y="10148"/>
                    <a:pt x="5063" y="10148"/>
                  </a:cubicBezTo>
                  <a:cubicBezTo>
                    <a:pt x="7868" y="10148"/>
                    <a:pt x="10125" y="7868"/>
                    <a:pt x="10125" y="5085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0"/>
          <p:cNvGrpSpPr/>
          <p:nvPr/>
        </p:nvGrpSpPr>
        <p:grpSpPr>
          <a:xfrm flipH="1">
            <a:off x="-390" y="1572100"/>
            <a:ext cx="1028465" cy="539923"/>
            <a:chOff x="6484045" y="3315640"/>
            <a:chExt cx="885005" cy="464610"/>
          </a:xfrm>
        </p:grpSpPr>
        <p:sp>
          <p:nvSpPr>
            <p:cNvPr id="777" name="Google Shape;777;p20"/>
            <p:cNvSpPr/>
            <p:nvPr/>
          </p:nvSpPr>
          <p:spPr>
            <a:xfrm>
              <a:off x="6903975" y="3315650"/>
              <a:ext cx="465075" cy="464600"/>
            </a:xfrm>
            <a:custGeom>
              <a:avLst/>
              <a:gdLst/>
              <a:ahLst/>
              <a:cxnLst/>
              <a:rect l="l" t="t" r="r" b="b"/>
              <a:pathLst>
                <a:path w="18603" h="18584" extrusionOk="0">
                  <a:moveTo>
                    <a:pt x="18583" y="0"/>
                  </a:moveTo>
                  <a:lnTo>
                    <a:pt x="0" y="18583"/>
                  </a:lnTo>
                  <a:lnTo>
                    <a:pt x="18602" y="18583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484045" y="3315640"/>
              <a:ext cx="451054" cy="464600"/>
            </a:xfrm>
            <a:custGeom>
              <a:avLst/>
              <a:gdLst/>
              <a:ahLst/>
              <a:cxnLst/>
              <a:rect l="l" t="t" r="r" b="b"/>
              <a:pathLst>
                <a:path w="18604" h="18584" extrusionOk="0">
                  <a:moveTo>
                    <a:pt x="1" y="0"/>
                  </a:moveTo>
                  <a:lnTo>
                    <a:pt x="1" y="18583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6578200" y="341075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79" y="0"/>
                  </a:moveTo>
                  <a:cubicBezTo>
                    <a:pt x="2455" y="0"/>
                    <a:pt x="1" y="2454"/>
                    <a:pt x="1" y="5478"/>
                  </a:cubicBezTo>
                  <a:cubicBezTo>
                    <a:pt x="1" y="8522"/>
                    <a:pt x="2455" y="10975"/>
                    <a:pt x="5479" y="10975"/>
                  </a:cubicBezTo>
                  <a:cubicBezTo>
                    <a:pt x="8522" y="10975"/>
                    <a:pt x="10976" y="8522"/>
                    <a:pt x="10976" y="5478"/>
                  </a:cubicBezTo>
                  <a:cubicBezTo>
                    <a:pt x="10976" y="2454"/>
                    <a:pt x="8522" y="0"/>
                    <a:pt x="5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7009050" y="341075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79" y="0"/>
                  </a:moveTo>
                  <a:cubicBezTo>
                    <a:pt x="2454" y="0"/>
                    <a:pt x="1" y="2454"/>
                    <a:pt x="1" y="5478"/>
                  </a:cubicBezTo>
                  <a:cubicBezTo>
                    <a:pt x="1" y="8522"/>
                    <a:pt x="2454" y="10975"/>
                    <a:pt x="5479" y="10975"/>
                  </a:cubicBezTo>
                  <a:cubicBezTo>
                    <a:pt x="8522" y="10975"/>
                    <a:pt x="10976" y="8522"/>
                    <a:pt x="10976" y="5478"/>
                  </a:cubicBezTo>
                  <a:cubicBezTo>
                    <a:pt x="10976" y="2454"/>
                    <a:pt x="8522" y="0"/>
                    <a:pt x="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20"/>
          <p:cNvGrpSpPr/>
          <p:nvPr/>
        </p:nvGrpSpPr>
        <p:grpSpPr>
          <a:xfrm>
            <a:off x="1028374" y="-23"/>
            <a:ext cx="1028383" cy="514406"/>
            <a:chOff x="1947050" y="3354047"/>
            <a:chExt cx="1073581" cy="536959"/>
          </a:xfrm>
        </p:grpSpPr>
        <p:sp>
          <p:nvSpPr>
            <p:cNvPr id="782" name="Google Shape;782;p20"/>
            <p:cNvSpPr/>
            <p:nvPr/>
          </p:nvSpPr>
          <p:spPr>
            <a:xfrm>
              <a:off x="1947050" y="3354400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483971" y="3354047"/>
              <a:ext cx="536659" cy="536959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659450" y="3538650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" name="Google Shape;785;p20"/>
          <p:cNvSpPr/>
          <p:nvPr/>
        </p:nvSpPr>
        <p:spPr>
          <a:xfrm>
            <a:off x="656600" y="2268425"/>
            <a:ext cx="665575" cy="606650"/>
          </a:xfrm>
          <a:custGeom>
            <a:avLst/>
            <a:gdLst/>
            <a:ahLst/>
            <a:cxnLst/>
            <a:rect l="l" t="t" r="r" b="b"/>
            <a:pathLst>
              <a:path w="26623" h="24266" extrusionOk="0">
                <a:moveTo>
                  <a:pt x="13307" y="1"/>
                </a:moveTo>
                <a:cubicBezTo>
                  <a:pt x="10204" y="1"/>
                  <a:pt x="7102" y="1185"/>
                  <a:pt x="4739" y="3555"/>
                </a:cubicBezTo>
                <a:cubicBezTo>
                  <a:pt x="0" y="8293"/>
                  <a:pt x="0" y="15973"/>
                  <a:pt x="4739" y="20712"/>
                </a:cubicBezTo>
                <a:cubicBezTo>
                  <a:pt x="7102" y="23081"/>
                  <a:pt x="10204" y="24266"/>
                  <a:pt x="13307" y="24266"/>
                </a:cubicBezTo>
                <a:cubicBezTo>
                  <a:pt x="16410" y="24266"/>
                  <a:pt x="19515" y="23081"/>
                  <a:pt x="21884" y="20712"/>
                </a:cubicBezTo>
                <a:cubicBezTo>
                  <a:pt x="26623" y="15973"/>
                  <a:pt x="26623" y="8293"/>
                  <a:pt x="21884" y="3555"/>
                </a:cubicBezTo>
                <a:cubicBezTo>
                  <a:pt x="19515" y="1185"/>
                  <a:pt x="16410" y="1"/>
                  <a:pt x="133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0"/>
          <p:cNvSpPr/>
          <p:nvPr/>
        </p:nvSpPr>
        <p:spPr>
          <a:xfrm flipH="1">
            <a:off x="1250825" y="722550"/>
            <a:ext cx="71350" cy="7135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1427" y="0"/>
                </a:moveTo>
                <a:cubicBezTo>
                  <a:pt x="647" y="0"/>
                  <a:pt x="0" y="628"/>
                  <a:pt x="0" y="1427"/>
                </a:cubicBezTo>
                <a:cubicBezTo>
                  <a:pt x="0" y="2207"/>
                  <a:pt x="647" y="2853"/>
                  <a:pt x="1427" y="2853"/>
                </a:cubicBezTo>
                <a:cubicBezTo>
                  <a:pt x="2226" y="2853"/>
                  <a:pt x="2853" y="2207"/>
                  <a:pt x="2853" y="1427"/>
                </a:cubicBezTo>
                <a:cubicBezTo>
                  <a:pt x="2853" y="628"/>
                  <a:pt x="2226" y="0"/>
                  <a:pt x="14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0"/>
          <p:cNvSpPr/>
          <p:nvPr/>
        </p:nvSpPr>
        <p:spPr>
          <a:xfrm flipH="1">
            <a:off x="215950" y="2325038"/>
            <a:ext cx="71350" cy="71350"/>
          </a:xfrm>
          <a:custGeom>
            <a:avLst/>
            <a:gdLst/>
            <a:ahLst/>
            <a:cxnLst/>
            <a:rect l="l" t="t" r="r" b="b"/>
            <a:pathLst>
              <a:path w="2854" h="2854" extrusionOk="0">
                <a:moveTo>
                  <a:pt x="1427" y="0"/>
                </a:moveTo>
                <a:cubicBezTo>
                  <a:pt x="647" y="0"/>
                  <a:pt x="0" y="628"/>
                  <a:pt x="0" y="1427"/>
                </a:cubicBezTo>
                <a:cubicBezTo>
                  <a:pt x="0" y="2207"/>
                  <a:pt x="647" y="2853"/>
                  <a:pt x="1427" y="2853"/>
                </a:cubicBezTo>
                <a:cubicBezTo>
                  <a:pt x="2226" y="2853"/>
                  <a:pt x="2853" y="2207"/>
                  <a:pt x="2853" y="1427"/>
                </a:cubicBezTo>
                <a:cubicBezTo>
                  <a:pt x="2853" y="628"/>
                  <a:pt x="2226" y="0"/>
                  <a:pt x="14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0"/>
          <p:cNvGrpSpPr/>
          <p:nvPr/>
        </p:nvGrpSpPr>
        <p:grpSpPr>
          <a:xfrm>
            <a:off x="8089843" y="4607057"/>
            <a:ext cx="1053990" cy="536647"/>
            <a:chOff x="6438425" y="3777863"/>
            <a:chExt cx="916274" cy="466488"/>
          </a:xfrm>
        </p:grpSpPr>
        <p:sp>
          <p:nvSpPr>
            <p:cNvPr id="789" name="Google Shape;789;p20"/>
            <p:cNvSpPr/>
            <p:nvPr/>
          </p:nvSpPr>
          <p:spPr>
            <a:xfrm>
              <a:off x="6904925" y="3777863"/>
              <a:ext cx="449774" cy="465550"/>
            </a:xfrm>
            <a:custGeom>
              <a:avLst/>
              <a:gdLst/>
              <a:ahLst/>
              <a:cxnLst/>
              <a:rect l="l" t="t" r="r" b="b"/>
              <a:pathLst>
                <a:path w="18603" h="18622" extrusionOk="0">
                  <a:moveTo>
                    <a:pt x="0" y="0"/>
                  </a:moveTo>
                  <a:lnTo>
                    <a:pt x="0" y="18622"/>
                  </a:lnTo>
                  <a:lnTo>
                    <a:pt x="18602" y="18622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7069450" y="3944275"/>
              <a:ext cx="133175" cy="133175"/>
            </a:xfrm>
            <a:custGeom>
              <a:avLst/>
              <a:gdLst/>
              <a:ahLst/>
              <a:cxnLst/>
              <a:rect l="l" t="t" r="r" b="b"/>
              <a:pathLst>
                <a:path w="5327" h="5327" extrusionOk="0">
                  <a:moveTo>
                    <a:pt x="2663" y="1"/>
                  </a:moveTo>
                  <a:cubicBezTo>
                    <a:pt x="1199" y="1"/>
                    <a:pt x="0" y="1199"/>
                    <a:pt x="0" y="2663"/>
                  </a:cubicBezTo>
                  <a:cubicBezTo>
                    <a:pt x="0" y="4128"/>
                    <a:pt x="1199" y="5326"/>
                    <a:pt x="2663" y="5326"/>
                  </a:cubicBezTo>
                  <a:cubicBezTo>
                    <a:pt x="4147" y="5326"/>
                    <a:pt x="5326" y="4128"/>
                    <a:pt x="5326" y="2663"/>
                  </a:cubicBezTo>
                  <a:cubicBezTo>
                    <a:pt x="5326" y="1199"/>
                    <a:pt x="4147" y="1"/>
                    <a:pt x="2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438425" y="3779275"/>
              <a:ext cx="465575" cy="465075"/>
            </a:xfrm>
            <a:custGeom>
              <a:avLst/>
              <a:gdLst/>
              <a:ahLst/>
              <a:cxnLst/>
              <a:rect l="l" t="t" r="r" b="b"/>
              <a:pathLst>
                <a:path w="18623" h="18603" extrusionOk="0">
                  <a:moveTo>
                    <a:pt x="18622" y="0"/>
                  </a:moveTo>
                  <a:lnTo>
                    <a:pt x="1" y="18584"/>
                  </a:lnTo>
                  <a:lnTo>
                    <a:pt x="1" y="18603"/>
                  </a:lnTo>
                  <a:lnTo>
                    <a:pt x="18622" y="18603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0"/>
          <p:cNvGrpSpPr/>
          <p:nvPr/>
        </p:nvGrpSpPr>
        <p:grpSpPr>
          <a:xfrm flipH="1">
            <a:off x="8074675" y="4070425"/>
            <a:ext cx="1069325" cy="536625"/>
            <a:chOff x="1947050" y="3354400"/>
            <a:chExt cx="1069325" cy="536625"/>
          </a:xfrm>
        </p:grpSpPr>
        <p:sp>
          <p:nvSpPr>
            <p:cNvPr id="793" name="Google Shape;793;p20"/>
            <p:cNvSpPr/>
            <p:nvPr/>
          </p:nvSpPr>
          <p:spPr>
            <a:xfrm>
              <a:off x="1947050" y="3354400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2483975" y="3358275"/>
              <a:ext cx="532400" cy="532750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2659450" y="3538650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0"/>
          <p:cNvGrpSpPr/>
          <p:nvPr/>
        </p:nvGrpSpPr>
        <p:grpSpPr>
          <a:xfrm>
            <a:off x="8089700" y="3034056"/>
            <a:ext cx="1053938" cy="1036294"/>
            <a:chOff x="8198000" y="2271963"/>
            <a:chExt cx="945999" cy="930163"/>
          </a:xfrm>
        </p:grpSpPr>
        <p:sp>
          <p:nvSpPr>
            <p:cNvPr id="797" name="Google Shape;797;p20"/>
            <p:cNvSpPr/>
            <p:nvPr/>
          </p:nvSpPr>
          <p:spPr>
            <a:xfrm flipH="1">
              <a:off x="8198000" y="2271963"/>
              <a:ext cx="465550" cy="464600"/>
            </a:xfrm>
            <a:custGeom>
              <a:avLst/>
              <a:gdLst/>
              <a:ahLst/>
              <a:cxnLst/>
              <a:rect l="l" t="t" r="r" b="b"/>
              <a:pathLst>
                <a:path w="18622" h="18584" extrusionOk="0">
                  <a:moveTo>
                    <a:pt x="18603" y="0"/>
                  </a:moveTo>
                  <a:lnTo>
                    <a:pt x="0" y="18584"/>
                  </a:lnTo>
                  <a:lnTo>
                    <a:pt x="18622" y="18584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8694225" y="2736575"/>
              <a:ext cx="449774" cy="465550"/>
            </a:xfrm>
            <a:custGeom>
              <a:avLst/>
              <a:gdLst/>
              <a:ahLst/>
              <a:cxnLst/>
              <a:rect l="l" t="t" r="r" b="b"/>
              <a:pathLst>
                <a:path w="18603" h="18622" extrusionOk="0">
                  <a:moveTo>
                    <a:pt x="0" y="0"/>
                  </a:moveTo>
                  <a:lnTo>
                    <a:pt x="0" y="18622"/>
                  </a:lnTo>
                  <a:lnTo>
                    <a:pt x="18602" y="18622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8781675" y="2366825"/>
              <a:ext cx="274875" cy="274875"/>
            </a:xfrm>
            <a:custGeom>
              <a:avLst/>
              <a:gdLst/>
              <a:ahLst/>
              <a:cxnLst/>
              <a:rect l="l" t="t" r="r" b="b"/>
              <a:pathLst>
                <a:path w="10995" h="10995" extrusionOk="0">
                  <a:moveTo>
                    <a:pt x="5498" y="0"/>
                  </a:moveTo>
                  <a:cubicBezTo>
                    <a:pt x="2474" y="0"/>
                    <a:pt x="1" y="2473"/>
                    <a:pt x="1" y="5497"/>
                  </a:cubicBezTo>
                  <a:cubicBezTo>
                    <a:pt x="1" y="8540"/>
                    <a:pt x="2474" y="10994"/>
                    <a:pt x="5498" y="10994"/>
                  </a:cubicBezTo>
                  <a:cubicBezTo>
                    <a:pt x="8522" y="10994"/>
                    <a:pt x="10995" y="8540"/>
                    <a:pt x="10995" y="5497"/>
                  </a:cubicBezTo>
                  <a:cubicBezTo>
                    <a:pt x="10995" y="2473"/>
                    <a:pt x="8522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8381600" y="2923388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468850" y="2363231"/>
            <a:ext cx="39288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2468841" y="3824004"/>
            <a:ext cx="31641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716563" y="2205102"/>
            <a:ext cx="18609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03" name="Google Shape;103;p3"/>
          <p:cNvSpPr/>
          <p:nvPr/>
        </p:nvSpPr>
        <p:spPr>
          <a:xfrm>
            <a:off x="5657875" y="-820250"/>
            <a:ext cx="1103300" cy="2313000"/>
          </a:xfrm>
          <a:custGeom>
            <a:avLst/>
            <a:gdLst/>
            <a:ahLst/>
            <a:cxnLst/>
            <a:rect l="l" t="t" r="r" b="b"/>
            <a:pathLst>
              <a:path w="44132" h="92520" extrusionOk="0">
                <a:moveTo>
                  <a:pt x="1" y="0"/>
                </a:moveTo>
                <a:lnTo>
                  <a:pt x="1" y="51400"/>
                </a:lnTo>
                <a:cubicBezTo>
                  <a:pt x="1" y="74102"/>
                  <a:pt x="18391" y="92519"/>
                  <a:pt x="41121" y="92519"/>
                </a:cubicBezTo>
                <a:lnTo>
                  <a:pt x="44131" y="92519"/>
                </a:lnTo>
                <a:lnTo>
                  <a:pt x="44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227225" y="0"/>
            <a:ext cx="916800" cy="917500"/>
          </a:xfrm>
          <a:custGeom>
            <a:avLst/>
            <a:gdLst/>
            <a:ahLst/>
            <a:cxnLst/>
            <a:rect l="l" t="t" r="r" b="b"/>
            <a:pathLst>
              <a:path w="36672" h="36700" extrusionOk="0">
                <a:moveTo>
                  <a:pt x="0" y="1"/>
                </a:moveTo>
                <a:lnTo>
                  <a:pt x="0" y="36699"/>
                </a:lnTo>
                <a:lnTo>
                  <a:pt x="36672" y="36699"/>
                </a:lnTo>
                <a:lnTo>
                  <a:pt x="366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7216177" y="1084128"/>
            <a:ext cx="260903" cy="260875"/>
          </a:xfrm>
          <a:custGeom>
            <a:avLst/>
            <a:gdLst/>
            <a:ahLst/>
            <a:cxnLst/>
            <a:rect l="l" t="t" r="r" b="b"/>
            <a:pathLst>
              <a:path w="11040" h="11040" extrusionOk="0">
                <a:moveTo>
                  <a:pt x="5534" y="0"/>
                </a:moveTo>
                <a:cubicBezTo>
                  <a:pt x="2469" y="0"/>
                  <a:pt x="1" y="2468"/>
                  <a:pt x="1" y="5533"/>
                </a:cubicBezTo>
                <a:cubicBezTo>
                  <a:pt x="1" y="8571"/>
                  <a:pt x="2469" y="11040"/>
                  <a:pt x="5534" y="11040"/>
                </a:cubicBezTo>
                <a:cubicBezTo>
                  <a:pt x="8572" y="11040"/>
                  <a:pt x="11040" y="8571"/>
                  <a:pt x="11040" y="5533"/>
                </a:cubicBezTo>
                <a:cubicBezTo>
                  <a:pt x="11040" y="2468"/>
                  <a:pt x="8572" y="0"/>
                  <a:pt x="55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6956587" y="1084128"/>
            <a:ext cx="260903" cy="260875"/>
          </a:xfrm>
          <a:custGeom>
            <a:avLst/>
            <a:gdLst/>
            <a:ahLst/>
            <a:cxnLst/>
            <a:rect l="l" t="t" r="r" b="b"/>
            <a:pathLst>
              <a:path w="11040" h="11040" extrusionOk="0">
                <a:moveTo>
                  <a:pt x="5534" y="0"/>
                </a:moveTo>
                <a:cubicBezTo>
                  <a:pt x="2469" y="0"/>
                  <a:pt x="0" y="2468"/>
                  <a:pt x="0" y="5533"/>
                </a:cubicBezTo>
                <a:cubicBezTo>
                  <a:pt x="0" y="8571"/>
                  <a:pt x="2469" y="11040"/>
                  <a:pt x="5534" y="11040"/>
                </a:cubicBezTo>
                <a:cubicBezTo>
                  <a:pt x="8572" y="11040"/>
                  <a:pt x="11040" y="8571"/>
                  <a:pt x="11040" y="5533"/>
                </a:cubicBezTo>
                <a:cubicBezTo>
                  <a:pt x="11040" y="2468"/>
                  <a:pt x="8572" y="0"/>
                  <a:pt x="55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6761175" y="12"/>
            <a:ext cx="565911" cy="565911"/>
          </a:xfrm>
          <a:custGeom>
            <a:avLst/>
            <a:gdLst/>
            <a:ahLst/>
            <a:cxnLst/>
            <a:rect l="l" t="t" r="r" b="b"/>
            <a:pathLst>
              <a:path w="27342" h="27342" extrusionOk="0">
                <a:moveTo>
                  <a:pt x="27341" y="0"/>
                </a:moveTo>
                <a:lnTo>
                  <a:pt x="0" y="27341"/>
                </a:lnTo>
                <a:lnTo>
                  <a:pt x="27341" y="27341"/>
                </a:lnTo>
                <a:lnTo>
                  <a:pt x="273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7186203" y="196538"/>
            <a:ext cx="283514" cy="283535"/>
          </a:xfrm>
          <a:custGeom>
            <a:avLst/>
            <a:gdLst/>
            <a:ahLst/>
            <a:cxnLst/>
            <a:rect l="l" t="t" r="r" b="b"/>
            <a:pathLst>
              <a:path w="13698" h="13699" extrusionOk="0">
                <a:moveTo>
                  <a:pt x="6863" y="1"/>
                </a:moveTo>
                <a:cubicBezTo>
                  <a:pt x="3065" y="1"/>
                  <a:pt x="0" y="3066"/>
                  <a:pt x="0" y="6836"/>
                </a:cubicBezTo>
                <a:cubicBezTo>
                  <a:pt x="0" y="10633"/>
                  <a:pt x="3065" y="13698"/>
                  <a:pt x="6863" y="13698"/>
                </a:cubicBezTo>
                <a:cubicBezTo>
                  <a:pt x="10633" y="13698"/>
                  <a:pt x="13698" y="10633"/>
                  <a:pt x="13698" y="6836"/>
                </a:cubicBezTo>
                <a:cubicBezTo>
                  <a:pt x="13698" y="3066"/>
                  <a:pt x="10633" y="1"/>
                  <a:pt x="68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685713" y="376738"/>
            <a:ext cx="325500" cy="325525"/>
          </a:xfrm>
          <a:custGeom>
            <a:avLst/>
            <a:gdLst/>
            <a:ahLst/>
            <a:cxnLst/>
            <a:rect l="l" t="t" r="r" b="b"/>
            <a:pathLst>
              <a:path w="13020" h="13021" extrusionOk="0">
                <a:moveTo>
                  <a:pt x="6510" y="1"/>
                </a:moveTo>
                <a:cubicBezTo>
                  <a:pt x="2902" y="1"/>
                  <a:pt x="0" y="2930"/>
                  <a:pt x="0" y="6510"/>
                </a:cubicBezTo>
                <a:cubicBezTo>
                  <a:pt x="0" y="10118"/>
                  <a:pt x="2902" y="13020"/>
                  <a:pt x="6510" y="13020"/>
                </a:cubicBezTo>
                <a:cubicBezTo>
                  <a:pt x="10090" y="13020"/>
                  <a:pt x="13020" y="10118"/>
                  <a:pt x="13020" y="6510"/>
                </a:cubicBezTo>
                <a:cubicBezTo>
                  <a:pt x="13020" y="2930"/>
                  <a:pt x="10090" y="1"/>
                  <a:pt x="65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7672500" y="963928"/>
            <a:ext cx="565924" cy="566509"/>
          </a:xfrm>
          <a:custGeom>
            <a:avLst/>
            <a:gdLst/>
            <a:ahLst/>
            <a:cxnLst/>
            <a:rect l="l" t="t" r="r" b="b"/>
            <a:pathLst>
              <a:path w="21999" h="22026" extrusionOk="0">
                <a:moveTo>
                  <a:pt x="1" y="1"/>
                </a:moveTo>
                <a:lnTo>
                  <a:pt x="1" y="22025"/>
                </a:lnTo>
                <a:lnTo>
                  <a:pt x="21998" y="22025"/>
                </a:lnTo>
                <a:lnTo>
                  <a:pt x="219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812738" y="1104856"/>
            <a:ext cx="284724" cy="283949"/>
          </a:xfrm>
          <a:custGeom>
            <a:avLst/>
            <a:gdLst/>
            <a:ahLst/>
            <a:cxnLst/>
            <a:rect l="l" t="t" r="r" b="b"/>
            <a:pathLst>
              <a:path w="11068" h="11040" extrusionOk="0">
                <a:moveTo>
                  <a:pt x="6510" y="1"/>
                </a:moveTo>
                <a:cubicBezTo>
                  <a:pt x="2930" y="1"/>
                  <a:pt x="1" y="2903"/>
                  <a:pt x="1" y="6510"/>
                </a:cubicBezTo>
                <a:cubicBezTo>
                  <a:pt x="1" y="8273"/>
                  <a:pt x="706" y="9901"/>
                  <a:pt x="1872" y="11040"/>
                </a:cubicBezTo>
                <a:lnTo>
                  <a:pt x="11067" y="1872"/>
                </a:lnTo>
                <a:cubicBezTo>
                  <a:pt x="9874" y="706"/>
                  <a:pt x="8274" y="1"/>
                  <a:pt x="65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7926249" y="1530432"/>
            <a:ext cx="1217757" cy="1814285"/>
            <a:chOff x="8279425" y="3853950"/>
            <a:chExt cx="864025" cy="1287275"/>
          </a:xfrm>
        </p:grpSpPr>
        <p:sp>
          <p:nvSpPr>
            <p:cNvPr id="113" name="Google Shape;113;p3"/>
            <p:cNvSpPr/>
            <p:nvPr/>
          </p:nvSpPr>
          <p:spPr>
            <a:xfrm>
              <a:off x="8715000" y="4712750"/>
              <a:ext cx="427900" cy="428475"/>
            </a:xfrm>
            <a:custGeom>
              <a:avLst/>
              <a:gdLst/>
              <a:ahLst/>
              <a:cxnLst/>
              <a:rect l="l" t="t" r="r" b="b"/>
              <a:pathLst>
                <a:path w="17116" h="17139" extrusionOk="0">
                  <a:moveTo>
                    <a:pt x="0" y="1"/>
                  </a:moveTo>
                  <a:lnTo>
                    <a:pt x="0" y="17138"/>
                  </a:lnTo>
                  <a:lnTo>
                    <a:pt x="17116" y="17138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286550" y="4069825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0"/>
                  </a:moveTo>
                  <a:cubicBezTo>
                    <a:pt x="1929" y="0"/>
                    <a:pt x="1" y="1907"/>
                    <a:pt x="1" y="4296"/>
                  </a:cubicBezTo>
                  <a:cubicBezTo>
                    <a:pt x="1" y="6663"/>
                    <a:pt x="1929" y="8591"/>
                    <a:pt x="4296" y="8591"/>
                  </a:cubicBezTo>
                  <a:cubicBezTo>
                    <a:pt x="6663" y="8591"/>
                    <a:pt x="8592" y="6663"/>
                    <a:pt x="8592" y="4296"/>
                  </a:cubicBezTo>
                  <a:cubicBezTo>
                    <a:pt x="8592" y="1907"/>
                    <a:pt x="6663" y="0"/>
                    <a:pt x="4296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00225" y="3853950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1" y="6663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286550" y="3853950"/>
              <a:ext cx="214800" cy="214800"/>
            </a:xfrm>
            <a:custGeom>
              <a:avLst/>
              <a:gdLst/>
              <a:ahLst/>
              <a:cxnLst/>
              <a:rect l="l" t="t" r="r" b="b"/>
              <a:pathLst>
                <a:path w="8592" h="8592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63"/>
                    <a:pt x="1929" y="8592"/>
                    <a:pt x="4296" y="8592"/>
                  </a:cubicBezTo>
                  <a:cubicBezTo>
                    <a:pt x="6663" y="8592"/>
                    <a:pt x="8592" y="6663"/>
                    <a:pt x="8592" y="4296"/>
                  </a:cubicBezTo>
                  <a:cubicBezTo>
                    <a:pt x="8592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279425" y="4283250"/>
              <a:ext cx="428475" cy="427900"/>
            </a:xfrm>
            <a:custGeom>
              <a:avLst/>
              <a:gdLst/>
              <a:ahLst/>
              <a:cxnLst/>
              <a:rect l="l" t="t" r="r" b="b"/>
              <a:pathLst>
                <a:path w="17139" h="17116" extrusionOk="0">
                  <a:moveTo>
                    <a:pt x="1" y="0"/>
                  </a:moveTo>
                  <a:lnTo>
                    <a:pt x="17138" y="17116"/>
                  </a:lnTo>
                  <a:lnTo>
                    <a:pt x="17138" y="0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715550" y="3855325"/>
              <a:ext cx="427900" cy="427925"/>
            </a:xfrm>
            <a:custGeom>
              <a:avLst/>
              <a:gdLst/>
              <a:ahLst/>
              <a:cxnLst/>
              <a:rect l="l" t="t" r="r" b="b"/>
              <a:pathLst>
                <a:path w="17116" h="17117" extrusionOk="0">
                  <a:moveTo>
                    <a:pt x="0" y="1"/>
                  </a:moveTo>
                  <a:lnTo>
                    <a:pt x="0" y="17117"/>
                  </a:lnTo>
                  <a:lnTo>
                    <a:pt x="17116" y="17117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840450" y="3941900"/>
              <a:ext cx="217000" cy="216975"/>
            </a:xfrm>
            <a:custGeom>
              <a:avLst/>
              <a:gdLst/>
              <a:ahLst/>
              <a:cxnLst/>
              <a:rect l="l" t="t" r="r" b="b"/>
              <a:pathLst>
                <a:path w="8680" h="8679" extrusionOk="0">
                  <a:moveTo>
                    <a:pt x="3617" y="1"/>
                  </a:moveTo>
                  <a:cubicBezTo>
                    <a:pt x="2192" y="1"/>
                    <a:pt x="943" y="614"/>
                    <a:pt x="1" y="1535"/>
                  </a:cubicBezTo>
                  <a:lnTo>
                    <a:pt x="7145" y="8679"/>
                  </a:lnTo>
                  <a:cubicBezTo>
                    <a:pt x="8109" y="7780"/>
                    <a:pt x="8679" y="6487"/>
                    <a:pt x="8679" y="5085"/>
                  </a:cubicBezTo>
                  <a:cubicBezTo>
                    <a:pt x="8679" y="2280"/>
                    <a:pt x="6422" y="1"/>
                    <a:pt x="3617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804300" y="3980250"/>
              <a:ext cx="214800" cy="215350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1447" y="1"/>
                  </a:moveTo>
                  <a:cubicBezTo>
                    <a:pt x="548" y="921"/>
                    <a:pt x="1" y="2170"/>
                    <a:pt x="1" y="3551"/>
                  </a:cubicBezTo>
                  <a:cubicBezTo>
                    <a:pt x="1" y="6334"/>
                    <a:pt x="2280" y="8613"/>
                    <a:pt x="5063" y="8613"/>
                  </a:cubicBezTo>
                  <a:cubicBezTo>
                    <a:pt x="6444" y="8613"/>
                    <a:pt x="7693" y="8065"/>
                    <a:pt x="8591" y="7167"/>
                  </a:cubicBezTo>
                  <a:lnTo>
                    <a:pt x="1447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7006913" y="1695100"/>
            <a:ext cx="665575" cy="606650"/>
          </a:xfrm>
          <a:custGeom>
            <a:avLst/>
            <a:gdLst/>
            <a:ahLst/>
            <a:cxnLst/>
            <a:rect l="l" t="t" r="r" b="b"/>
            <a:pathLst>
              <a:path w="26623" h="24266" extrusionOk="0">
                <a:moveTo>
                  <a:pt x="13307" y="1"/>
                </a:moveTo>
                <a:cubicBezTo>
                  <a:pt x="10204" y="1"/>
                  <a:pt x="7102" y="1185"/>
                  <a:pt x="4739" y="3555"/>
                </a:cubicBezTo>
                <a:cubicBezTo>
                  <a:pt x="0" y="8293"/>
                  <a:pt x="0" y="15973"/>
                  <a:pt x="4739" y="20712"/>
                </a:cubicBezTo>
                <a:cubicBezTo>
                  <a:pt x="7102" y="23081"/>
                  <a:pt x="10204" y="24266"/>
                  <a:pt x="13307" y="24266"/>
                </a:cubicBezTo>
                <a:cubicBezTo>
                  <a:pt x="16410" y="24266"/>
                  <a:pt x="19515" y="23081"/>
                  <a:pt x="21884" y="20712"/>
                </a:cubicBezTo>
                <a:cubicBezTo>
                  <a:pt x="26623" y="15973"/>
                  <a:pt x="26623" y="8293"/>
                  <a:pt x="21884" y="3555"/>
                </a:cubicBezTo>
                <a:cubicBezTo>
                  <a:pt x="19515" y="1185"/>
                  <a:pt x="16410" y="1"/>
                  <a:pt x="133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5240150" y="236875"/>
            <a:ext cx="185150" cy="184475"/>
          </a:xfrm>
          <a:custGeom>
            <a:avLst/>
            <a:gdLst/>
            <a:ahLst/>
            <a:cxnLst/>
            <a:rect l="l" t="t" r="r" b="b"/>
            <a:pathLst>
              <a:path w="7406" h="7379" extrusionOk="0">
                <a:moveTo>
                  <a:pt x="3716" y="1"/>
                </a:moveTo>
                <a:cubicBezTo>
                  <a:pt x="1655" y="1"/>
                  <a:pt x="0" y="1655"/>
                  <a:pt x="0" y="3689"/>
                </a:cubicBezTo>
                <a:cubicBezTo>
                  <a:pt x="0" y="5724"/>
                  <a:pt x="1655" y="7378"/>
                  <a:pt x="3716" y="7378"/>
                </a:cubicBezTo>
                <a:cubicBezTo>
                  <a:pt x="5751" y="7378"/>
                  <a:pt x="7405" y="5724"/>
                  <a:pt x="7405" y="3689"/>
                </a:cubicBezTo>
                <a:cubicBezTo>
                  <a:pt x="7405" y="1655"/>
                  <a:pt x="5751" y="1"/>
                  <a:pt x="3716" y="1"/>
                </a:cubicBezTo>
                <a:close/>
              </a:path>
            </a:pathLst>
          </a:custGeom>
          <a:solidFill>
            <a:srgbClr val="5557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5024550" y="570225"/>
            <a:ext cx="646250" cy="646225"/>
          </a:xfrm>
          <a:custGeom>
            <a:avLst/>
            <a:gdLst/>
            <a:ahLst/>
            <a:cxnLst/>
            <a:rect l="l" t="t" r="r" b="b"/>
            <a:pathLst>
              <a:path w="25850" h="25849" extrusionOk="0">
                <a:moveTo>
                  <a:pt x="0" y="0"/>
                </a:moveTo>
                <a:lnTo>
                  <a:pt x="25822" y="25849"/>
                </a:lnTo>
                <a:lnTo>
                  <a:pt x="25849" y="25849"/>
                </a:lnTo>
                <a:lnTo>
                  <a:pt x="25849" y="0"/>
                </a:lnTo>
                <a:close/>
              </a:path>
            </a:pathLst>
          </a:custGeom>
          <a:solidFill>
            <a:srgbClr val="D3D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4459150" y="0"/>
            <a:ext cx="552350" cy="565930"/>
          </a:xfrm>
          <a:custGeom>
            <a:avLst/>
            <a:gdLst/>
            <a:ahLst/>
            <a:cxnLst/>
            <a:rect l="l" t="t" r="r" b="b"/>
            <a:pathLst>
              <a:path w="25850" h="25877" extrusionOk="0">
                <a:moveTo>
                  <a:pt x="0" y="0"/>
                </a:moveTo>
                <a:lnTo>
                  <a:pt x="0" y="54"/>
                </a:lnTo>
                <a:lnTo>
                  <a:pt x="25822" y="25876"/>
                </a:lnTo>
                <a:lnTo>
                  <a:pt x="25849" y="25876"/>
                </a:lnTo>
                <a:lnTo>
                  <a:pt x="25849" y="0"/>
                </a:lnTo>
                <a:close/>
              </a:path>
            </a:pathLst>
          </a:custGeom>
          <a:solidFill>
            <a:srgbClr val="77D2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4459160" y="0"/>
            <a:ext cx="565361" cy="565930"/>
          </a:xfrm>
          <a:custGeom>
            <a:avLst/>
            <a:gdLst/>
            <a:ahLst/>
            <a:cxnLst/>
            <a:rect l="l" t="t" r="r" b="b"/>
            <a:pathLst>
              <a:path w="25851" h="25877" extrusionOk="0">
                <a:moveTo>
                  <a:pt x="1" y="0"/>
                </a:moveTo>
                <a:lnTo>
                  <a:pt x="1" y="25876"/>
                </a:lnTo>
                <a:lnTo>
                  <a:pt x="25850" y="25876"/>
                </a:lnTo>
                <a:lnTo>
                  <a:pt x="1" y="0"/>
                </a:lnTo>
                <a:close/>
              </a:path>
            </a:pathLst>
          </a:custGeom>
          <a:solidFill>
            <a:srgbClr val="5557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4567729" y="115378"/>
            <a:ext cx="335180" cy="33518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7649" y="1"/>
                </a:moveTo>
                <a:cubicBezTo>
                  <a:pt x="3418" y="1"/>
                  <a:pt x="1" y="3446"/>
                  <a:pt x="1" y="7677"/>
                </a:cubicBezTo>
                <a:cubicBezTo>
                  <a:pt x="1" y="11908"/>
                  <a:pt x="3418" y="15326"/>
                  <a:pt x="7649" y="15326"/>
                </a:cubicBezTo>
                <a:cubicBezTo>
                  <a:pt x="11881" y="15326"/>
                  <a:pt x="15326" y="11908"/>
                  <a:pt x="15326" y="7677"/>
                </a:cubicBezTo>
                <a:cubicBezTo>
                  <a:pt x="15326" y="3446"/>
                  <a:pt x="11881" y="1"/>
                  <a:pt x="7649" y="1"/>
                </a:cubicBezTo>
                <a:close/>
              </a:path>
            </a:pathLst>
          </a:custGeom>
          <a:solidFill>
            <a:srgbClr val="D3D6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5169650" y="701075"/>
            <a:ext cx="383150" cy="383150"/>
          </a:xfrm>
          <a:custGeom>
            <a:avLst/>
            <a:gdLst/>
            <a:ahLst/>
            <a:cxnLst/>
            <a:rect l="l" t="t" r="r" b="b"/>
            <a:pathLst>
              <a:path w="15326" h="15326" extrusionOk="0">
                <a:moveTo>
                  <a:pt x="7677" y="1"/>
                </a:moveTo>
                <a:cubicBezTo>
                  <a:pt x="3446" y="1"/>
                  <a:pt x="1" y="3446"/>
                  <a:pt x="1" y="7677"/>
                </a:cubicBezTo>
                <a:cubicBezTo>
                  <a:pt x="1" y="11908"/>
                  <a:pt x="3446" y="15326"/>
                  <a:pt x="7677" y="15326"/>
                </a:cubicBezTo>
                <a:cubicBezTo>
                  <a:pt x="11908" y="15326"/>
                  <a:pt x="15326" y="11908"/>
                  <a:pt x="15326" y="7677"/>
                </a:cubicBezTo>
                <a:cubicBezTo>
                  <a:pt x="15326" y="3446"/>
                  <a:pt x="11908" y="1"/>
                  <a:pt x="7677" y="1"/>
                </a:cubicBezTo>
                <a:close/>
              </a:path>
            </a:pathLst>
          </a:custGeom>
          <a:solidFill>
            <a:srgbClr val="77D2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7973725" y="2892763"/>
            <a:ext cx="1170300" cy="1950875"/>
            <a:chOff x="7973700" y="3045675"/>
            <a:chExt cx="1170300" cy="1950875"/>
          </a:xfrm>
        </p:grpSpPr>
        <p:sp>
          <p:nvSpPr>
            <p:cNvPr id="129" name="Google Shape;129;p3"/>
            <p:cNvSpPr/>
            <p:nvPr/>
          </p:nvSpPr>
          <p:spPr>
            <a:xfrm>
              <a:off x="8177075" y="4743425"/>
              <a:ext cx="253700" cy="253125"/>
            </a:xfrm>
            <a:custGeom>
              <a:avLst/>
              <a:gdLst/>
              <a:ahLst/>
              <a:cxnLst/>
              <a:rect l="l" t="t" r="r" b="b"/>
              <a:pathLst>
                <a:path w="10148" h="10125" extrusionOk="0">
                  <a:moveTo>
                    <a:pt x="5085" y="0"/>
                  </a:moveTo>
                  <a:cubicBezTo>
                    <a:pt x="2280" y="0"/>
                    <a:pt x="0" y="2257"/>
                    <a:pt x="0" y="5063"/>
                  </a:cubicBezTo>
                  <a:cubicBezTo>
                    <a:pt x="0" y="7868"/>
                    <a:pt x="2280" y="10125"/>
                    <a:pt x="5085" y="10125"/>
                  </a:cubicBezTo>
                  <a:cubicBezTo>
                    <a:pt x="7868" y="10125"/>
                    <a:pt x="10147" y="7868"/>
                    <a:pt x="10147" y="5063"/>
                  </a:cubicBezTo>
                  <a:cubicBezTo>
                    <a:pt x="10147" y="2257"/>
                    <a:pt x="7868" y="0"/>
                    <a:pt x="5085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7973700" y="3045675"/>
              <a:ext cx="1170300" cy="1532275"/>
              <a:chOff x="7973700" y="3045675"/>
              <a:chExt cx="1170300" cy="1532275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8858225" y="4292175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5" y="0"/>
                    </a:moveTo>
                    <a:cubicBezTo>
                      <a:pt x="2560" y="0"/>
                      <a:pt x="0" y="2560"/>
                      <a:pt x="0" y="5715"/>
                    </a:cubicBezTo>
                    <a:cubicBezTo>
                      <a:pt x="0" y="8871"/>
                      <a:pt x="2560" y="11430"/>
                      <a:pt x="5715" y="11430"/>
                    </a:cubicBezTo>
                    <a:cubicBezTo>
                      <a:pt x="8871" y="11430"/>
                      <a:pt x="11430" y="8871"/>
                      <a:pt x="11430" y="5715"/>
                    </a:cubicBezTo>
                    <a:cubicBezTo>
                      <a:pt x="11430" y="2560"/>
                      <a:pt x="8871" y="0"/>
                      <a:pt x="57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8573950" y="4292175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6" y="0"/>
                    </a:moveTo>
                    <a:cubicBezTo>
                      <a:pt x="2561" y="0"/>
                      <a:pt x="1" y="2560"/>
                      <a:pt x="1" y="5715"/>
                    </a:cubicBezTo>
                    <a:cubicBezTo>
                      <a:pt x="1" y="8871"/>
                      <a:pt x="2561" y="11430"/>
                      <a:pt x="5716" y="11430"/>
                    </a:cubicBezTo>
                    <a:cubicBezTo>
                      <a:pt x="8871" y="11430"/>
                      <a:pt x="11431" y="8871"/>
                      <a:pt x="11431" y="5715"/>
                    </a:cubicBezTo>
                    <a:cubicBezTo>
                      <a:pt x="11431" y="2560"/>
                      <a:pt x="8871" y="0"/>
                      <a:pt x="57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8858225" y="4004650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5" y="0"/>
                    </a:moveTo>
                    <a:cubicBezTo>
                      <a:pt x="2560" y="0"/>
                      <a:pt x="0" y="2560"/>
                      <a:pt x="0" y="5715"/>
                    </a:cubicBezTo>
                    <a:cubicBezTo>
                      <a:pt x="0" y="8870"/>
                      <a:pt x="2560" y="11430"/>
                      <a:pt x="5715" y="11430"/>
                    </a:cubicBezTo>
                    <a:cubicBezTo>
                      <a:pt x="8871" y="11430"/>
                      <a:pt x="11430" y="8870"/>
                      <a:pt x="11430" y="5715"/>
                    </a:cubicBezTo>
                    <a:cubicBezTo>
                      <a:pt x="11430" y="2560"/>
                      <a:pt x="8871" y="0"/>
                      <a:pt x="5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8573950" y="4004650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6" y="0"/>
                    </a:moveTo>
                    <a:cubicBezTo>
                      <a:pt x="2561" y="0"/>
                      <a:pt x="1" y="2560"/>
                      <a:pt x="1" y="5715"/>
                    </a:cubicBezTo>
                    <a:cubicBezTo>
                      <a:pt x="1" y="8870"/>
                      <a:pt x="2561" y="11430"/>
                      <a:pt x="5716" y="11430"/>
                    </a:cubicBezTo>
                    <a:cubicBezTo>
                      <a:pt x="8871" y="11430"/>
                      <a:pt x="11431" y="8870"/>
                      <a:pt x="11431" y="5715"/>
                    </a:cubicBezTo>
                    <a:cubicBezTo>
                      <a:pt x="11431" y="2560"/>
                      <a:pt x="8871" y="0"/>
                      <a:pt x="5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1" y="22801"/>
                    </a:lnTo>
                    <a:lnTo>
                      <a:pt x="22777" y="228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22777" y="22801"/>
                    </a:lnTo>
                    <a:lnTo>
                      <a:pt x="22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7973700" y="3045675"/>
                <a:ext cx="337275" cy="336975"/>
              </a:xfrm>
              <a:custGeom>
                <a:avLst/>
                <a:gdLst/>
                <a:ahLst/>
                <a:cxnLst/>
                <a:rect l="l" t="t" r="r" b="b"/>
                <a:pathLst>
                  <a:path w="13491" h="13479" extrusionOk="0">
                    <a:moveTo>
                      <a:pt x="6752" y="1"/>
                    </a:moveTo>
                    <a:cubicBezTo>
                      <a:pt x="3025" y="1"/>
                      <a:pt x="1" y="3025"/>
                      <a:pt x="1" y="6739"/>
                    </a:cubicBezTo>
                    <a:cubicBezTo>
                      <a:pt x="1" y="10466"/>
                      <a:pt x="3025" y="13478"/>
                      <a:pt x="6752" y="13478"/>
                    </a:cubicBezTo>
                    <a:cubicBezTo>
                      <a:pt x="10467" y="13478"/>
                      <a:pt x="13491" y="10466"/>
                      <a:pt x="13491" y="6739"/>
                    </a:cubicBezTo>
                    <a:cubicBezTo>
                      <a:pt x="13491" y="3025"/>
                      <a:pt x="10467" y="1"/>
                      <a:pt x="6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8808475" y="3713650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50" y="0"/>
                    </a:moveTo>
                    <a:cubicBezTo>
                      <a:pt x="786" y="0"/>
                      <a:pt x="0" y="774"/>
                      <a:pt x="0" y="1739"/>
                    </a:cubicBezTo>
                    <a:cubicBezTo>
                      <a:pt x="0" y="2703"/>
                      <a:pt x="786" y="3477"/>
                      <a:pt x="1750" y="3477"/>
                    </a:cubicBezTo>
                    <a:cubicBezTo>
                      <a:pt x="2703" y="3477"/>
                      <a:pt x="3489" y="2703"/>
                      <a:pt x="3489" y="1739"/>
                    </a:cubicBezTo>
                    <a:cubicBezTo>
                      <a:pt x="3489" y="774"/>
                      <a:pt x="2703" y="0"/>
                      <a:pt x="1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1"/>
          <p:cNvSpPr txBox="1">
            <a:spLocks noGrp="1"/>
          </p:cNvSpPr>
          <p:nvPr>
            <p:ph type="subTitle" idx="1"/>
          </p:nvPr>
        </p:nvSpPr>
        <p:spPr>
          <a:xfrm>
            <a:off x="713225" y="1933675"/>
            <a:ext cx="5167800" cy="2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1"/>
          <p:cNvSpPr/>
          <p:nvPr/>
        </p:nvSpPr>
        <p:spPr>
          <a:xfrm>
            <a:off x="6509932" y="4715881"/>
            <a:ext cx="315502" cy="315502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1"/>
          <p:cNvGrpSpPr/>
          <p:nvPr/>
        </p:nvGrpSpPr>
        <p:grpSpPr>
          <a:xfrm>
            <a:off x="5830241" y="1850549"/>
            <a:ext cx="3313862" cy="3293018"/>
            <a:chOff x="5846575" y="1866675"/>
            <a:chExt cx="3297704" cy="3276960"/>
          </a:xfrm>
        </p:grpSpPr>
        <p:grpSp>
          <p:nvGrpSpPr>
            <p:cNvPr id="806" name="Google Shape;806;p21"/>
            <p:cNvGrpSpPr/>
            <p:nvPr/>
          </p:nvGrpSpPr>
          <p:grpSpPr>
            <a:xfrm>
              <a:off x="8075015" y="2406604"/>
              <a:ext cx="1069262" cy="1075259"/>
              <a:chOff x="6438425" y="3777850"/>
              <a:chExt cx="931575" cy="936800"/>
            </a:xfrm>
          </p:grpSpPr>
          <p:sp>
            <p:nvSpPr>
              <p:cNvPr id="807" name="Google Shape;807;p21"/>
              <p:cNvSpPr/>
              <p:nvPr/>
            </p:nvSpPr>
            <p:spPr>
              <a:xfrm>
                <a:off x="6904925" y="3777850"/>
                <a:ext cx="465075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6671900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6439850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6671900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6439850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6438425" y="3779275"/>
                <a:ext cx="4655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03" extrusionOk="0">
                    <a:moveTo>
                      <a:pt x="18622" y="0"/>
                    </a:moveTo>
                    <a:lnTo>
                      <a:pt x="1" y="18584"/>
                    </a:lnTo>
                    <a:lnTo>
                      <a:pt x="1" y="18603"/>
                    </a:lnTo>
                    <a:lnTo>
                      <a:pt x="18622" y="18603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6990975" y="434705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1"/>
            <p:cNvGrpSpPr/>
            <p:nvPr/>
          </p:nvGrpSpPr>
          <p:grpSpPr>
            <a:xfrm>
              <a:off x="8031168" y="3481885"/>
              <a:ext cx="1113110" cy="1661750"/>
              <a:chOff x="6431775" y="1444475"/>
              <a:chExt cx="938700" cy="1401375"/>
            </a:xfrm>
          </p:grpSpPr>
          <p:sp>
            <p:nvSpPr>
              <p:cNvPr id="816" name="Google Shape;816;p21"/>
              <p:cNvSpPr/>
              <p:nvPr/>
            </p:nvSpPr>
            <p:spPr>
              <a:xfrm>
                <a:off x="6439850" y="191427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6671900" y="21492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6439850" y="21492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6905400" y="2383625"/>
                <a:ext cx="462700" cy="462225"/>
              </a:xfrm>
              <a:custGeom>
                <a:avLst/>
                <a:gdLst/>
                <a:ahLst/>
                <a:cxnLst/>
                <a:rect l="l" t="t" r="r" b="b"/>
                <a:pathLst>
                  <a:path w="18508" h="18489" extrusionOk="0">
                    <a:moveTo>
                      <a:pt x="9244" y="0"/>
                    </a:moveTo>
                    <a:cubicBezTo>
                      <a:pt x="4147" y="0"/>
                      <a:pt x="0" y="4128"/>
                      <a:pt x="0" y="9244"/>
                    </a:cubicBezTo>
                    <a:cubicBezTo>
                      <a:pt x="0" y="14342"/>
                      <a:pt x="4147" y="18488"/>
                      <a:pt x="9244" y="18488"/>
                    </a:cubicBezTo>
                    <a:cubicBezTo>
                      <a:pt x="14361" y="18488"/>
                      <a:pt x="18507" y="14342"/>
                      <a:pt x="18507" y="9244"/>
                    </a:cubicBezTo>
                    <a:cubicBezTo>
                      <a:pt x="18507" y="4128"/>
                      <a:pt x="14361" y="0"/>
                      <a:pt x="92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6431775" y="1444475"/>
                <a:ext cx="46555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584" extrusionOk="0">
                    <a:moveTo>
                      <a:pt x="18603" y="0"/>
                    </a:moveTo>
                    <a:lnTo>
                      <a:pt x="0" y="18584"/>
                    </a:lnTo>
                    <a:lnTo>
                      <a:pt x="18622" y="18584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7058025" y="2540075"/>
                <a:ext cx="1493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954" extrusionOk="0">
                    <a:moveTo>
                      <a:pt x="1" y="0"/>
                    </a:moveTo>
                    <a:lnTo>
                      <a:pt x="1" y="5954"/>
                    </a:lnTo>
                    <a:lnTo>
                      <a:pt x="5973" y="5954"/>
                    </a:lnTo>
                    <a:lnTo>
                      <a:pt x="59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6904925" y="1918075"/>
                <a:ext cx="465550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3" extrusionOk="0">
                    <a:moveTo>
                      <a:pt x="0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7041400" y="2053600"/>
                <a:ext cx="235400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9417" extrusionOk="0">
                    <a:moveTo>
                      <a:pt x="7761" y="1"/>
                    </a:moveTo>
                    <a:lnTo>
                      <a:pt x="0" y="7742"/>
                    </a:lnTo>
                    <a:cubicBezTo>
                      <a:pt x="1008" y="8769"/>
                      <a:pt x="2416" y="9416"/>
                      <a:pt x="3937" y="9416"/>
                    </a:cubicBezTo>
                    <a:cubicBezTo>
                      <a:pt x="6981" y="9416"/>
                      <a:pt x="9415" y="6943"/>
                      <a:pt x="9415" y="3919"/>
                    </a:cubicBezTo>
                    <a:cubicBezTo>
                      <a:pt x="9415" y="2378"/>
                      <a:pt x="8788" y="990"/>
                      <a:pt x="7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7002400" y="2013675"/>
                <a:ext cx="23350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40" extrusionOk="0">
                    <a:moveTo>
                      <a:pt x="5497" y="0"/>
                    </a:moveTo>
                    <a:cubicBezTo>
                      <a:pt x="2454" y="0"/>
                      <a:pt x="0" y="2473"/>
                      <a:pt x="0" y="5497"/>
                    </a:cubicBezTo>
                    <a:cubicBezTo>
                      <a:pt x="0" y="7000"/>
                      <a:pt x="590" y="8350"/>
                      <a:pt x="1560" y="9339"/>
                    </a:cubicBezTo>
                    <a:lnTo>
                      <a:pt x="9340" y="1579"/>
                    </a:lnTo>
                    <a:cubicBezTo>
                      <a:pt x="8351" y="590"/>
                      <a:pt x="6981" y="0"/>
                      <a:pt x="5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5" name="Google Shape;825;p21"/>
            <p:cNvSpPr/>
            <p:nvPr/>
          </p:nvSpPr>
          <p:spPr>
            <a:xfrm>
              <a:off x="8194420" y="4717259"/>
              <a:ext cx="315502" cy="315502"/>
            </a:xfrm>
            <a:custGeom>
              <a:avLst/>
              <a:gdLst/>
              <a:ahLst/>
              <a:cxnLst/>
              <a:rect l="l" t="t" r="r" b="b"/>
              <a:pathLst>
                <a:path w="10995" h="10995" extrusionOk="0">
                  <a:moveTo>
                    <a:pt x="5498" y="0"/>
                  </a:moveTo>
                  <a:cubicBezTo>
                    <a:pt x="2474" y="0"/>
                    <a:pt x="1" y="2473"/>
                    <a:pt x="1" y="5497"/>
                  </a:cubicBezTo>
                  <a:cubicBezTo>
                    <a:pt x="1" y="8540"/>
                    <a:pt x="2474" y="10994"/>
                    <a:pt x="5498" y="10994"/>
                  </a:cubicBezTo>
                  <a:cubicBezTo>
                    <a:pt x="8522" y="10994"/>
                    <a:pt x="10995" y="8540"/>
                    <a:pt x="10995" y="5497"/>
                  </a:cubicBezTo>
                  <a:cubicBezTo>
                    <a:pt x="10995" y="2473"/>
                    <a:pt x="8522" y="0"/>
                    <a:pt x="5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6" name="Google Shape;826;p21"/>
            <p:cNvGrpSpPr/>
            <p:nvPr/>
          </p:nvGrpSpPr>
          <p:grpSpPr>
            <a:xfrm>
              <a:off x="6977706" y="4586963"/>
              <a:ext cx="1133832" cy="556539"/>
              <a:chOff x="19041" y="3448453"/>
              <a:chExt cx="890327" cy="437016"/>
            </a:xfrm>
          </p:grpSpPr>
          <p:sp>
            <p:nvSpPr>
              <p:cNvPr id="827" name="Google Shape;827;p21"/>
              <p:cNvSpPr/>
              <p:nvPr/>
            </p:nvSpPr>
            <p:spPr>
              <a:xfrm>
                <a:off x="19041" y="3455294"/>
                <a:ext cx="428793" cy="428310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0" y="17116"/>
                    </a:lnTo>
                    <a:lnTo>
                      <a:pt x="17138" y="17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19041" y="3455294"/>
                <a:ext cx="428793" cy="428310"/>
              </a:xfrm>
              <a:custGeom>
                <a:avLst/>
                <a:gdLst/>
                <a:ahLst/>
                <a:cxnLst/>
                <a:rect l="l" t="t" r="r" b="b"/>
                <a:pathLst>
                  <a:path w="17138" h="17117" extrusionOk="0">
                    <a:moveTo>
                      <a:pt x="0" y="1"/>
                    </a:moveTo>
                    <a:lnTo>
                      <a:pt x="17138" y="17116"/>
                    </a:lnTo>
                    <a:lnTo>
                      <a:pt x="17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691389" y="3667515"/>
                <a:ext cx="217979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1" extrusionOk="0">
                    <a:moveTo>
                      <a:pt x="4296" y="0"/>
                    </a:moveTo>
                    <a:cubicBezTo>
                      <a:pt x="1907" y="0"/>
                      <a:pt x="1" y="1929"/>
                      <a:pt x="1" y="4296"/>
                    </a:cubicBezTo>
                    <a:cubicBezTo>
                      <a:pt x="1" y="6684"/>
                      <a:pt x="1907" y="8591"/>
                      <a:pt x="4296" y="8591"/>
                    </a:cubicBezTo>
                    <a:cubicBezTo>
                      <a:pt x="6663" y="8591"/>
                      <a:pt x="8591" y="6684"/>
                      <a:pt x="8591" y="4296"/>
                    </a:cubicBezTo>
                    <a:cubicBezTo>
                      <a:pt x="8591" y="1929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691389" y="3448453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07" y="1"/>
                      <a:pt x="1" y="1929"/>
                      <a:pt x="1" y="4296"/>
                    </a:cubicBezTo>
                    <a:cubicBezTo>
                      <a:pt x="1" y="6685"/>
                      <a:pt x="1907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474560" y="3448453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07" y="1"/>
                      <a:pt x="1" y="1929"/>
                      <a:pt x="1" y="4296"/>
                    </a:cubicBezTo>
                    <a:cubicBezTo>
                      <a:pt x="1" y="6685"/>
                      <a:pt x="1907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2" name="Google Shape;832;p21"/>
            <p:cNvSpPr/>
            <p:nvPr/>
          </p:nvSpPr>
          <p:spPr>
            <a:xfrm>
              <a:off x="5846575" y="4595675"/>
              <a:ext cx="521535" cy="545438"/>
            </a:xfrm>
            <a:custGeom>
              <a:avLst/>
              <a:gdLst/>
              <a:ahLst/>
              <a:cxnLst/>
              <a:rect l="l" t="t" r="r" b="b"/>
              <a:pathLst>
                <a:path w="18603" h="18622" extrusionOk="0">
                  <a:moveTo>
                    <a:pt x="0" y="0"/>
                  </a:moveTo>
                  <a:lnTo>
                    <a:pt x="0" y="18622"/>
                  </a:lnTo>
                  <a:lnTo>
                    <a:pt x="18602" y="18622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3" name="Google Shape;833;p21"/>
            <p:cNvGrpSpPr/>
            <p:nvPr/>
          </p:nvGrpSpPr>
          <p:grpSpPr>
            <a:xfrm flipH="1">
              <a:off x="8609157" y="1866675"/>
              <a:ext cx="534843" cy="539912"/>
              <a:chOff x="6903974" y="3315640"/>
              <a:chExt cx="460238" cy="464600"/>
            </a:xfrm>
          </p:grpSpPr>
          <p:sp>
            <p:nvSpPr>
              <p:cNvPr id="834" name="Google Shape;834;p21"/>
              <p:cNvSpPr/>
              <p:nvPr/>
            </p:nvSpPr>
            <p:spPr>
              <a:xfrm>
                <a:off x="6903974" y="3315640"/>
                <a:ext cx="460238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7003177" y="341544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22"/>
          <p:cNvSpPr txBox="1">
            <a:spLocks noGrp="1"/>
          </p:cNvSpPr>
          <p:nvPr>
            <p:ph type="subTitle" idx="1"/>
          </p:nvPr>
        </p:nvSpPr>
        <p:spPr>
          <a:xfrm>
            <a:off x="713225" y="2038175"/>
            <a:ext cx="2974500" cy="10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9" name="Google Shape;839;p22"/>
          <p:cNvGrpSpPr/>
          <p:nvPr/>
        </p:nvGrpSpPr>
        <p:grpSpPr>
          <a:xfrm flipH="1">
            <a:off x="231" y="4012122"/>
            <a:ext cx="1149982" cy="1131321"/>
            <a:chOff x="6431775" y="986075"/>
            <a:chExt cx="938225" cy="923000"/>
          </a:xfrm>
        </p:grpSpPr>
        <p:sp>
          <p:nvSpPr>
            <p:cNvPr id="840" name="Google Shape;840;p22"/>
            <p:cNvSpPr/>
            <p:nvPr/>
          </p:nvSpPr>
          <p:spPr>
            <a:xfrm>
              <a:off x="6904925" y="986075"/>
              <a:ext cx="465075" cy="465075"/>
            </a:xfrm>
            <a:custGeom>
              <a:avLst/>
              <a:gdLst/>
              <a:ahLst/>
              <a:cxnLst/>
              <a:rect l="l" t="t" r="r" b="b"/>
              <a:pathLst>
                <a:path w="18603" h="18603" extrusionOk="0">
                  <a:moveTo>
                    <a:pt x="0" y="0"/>
                  </a:moveTo>
                  <a:lnTo>
                    <a:pt x="0" y="18603"/>
                  </a:lnTo>
                  <a:lnTo>
                    <a:pt x="18602" y="18603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6431775" y="1444475"/>
              <a:ext cx="465550" cy="464600"/>
            </a:xfrm>
            <a:custGeom>
              <a:avLst/>
              <a:gdLst/>
              <a:ahLst/>
              <a:cxnLst/>
              <a:rect l="l" t="t" r="r" b="b"/>
              <a:pathLst>
                <a:path w="18622" h="18584" extrusionOk="0">
                  <a:moveTo>
                    <a:pt x="18603" y="0"/>
                  </a:moveTo>
                  <a:lnTo>
                    <a:pt x="0" y="18584"/>
                  </a:lnTo>
                  <a:lnTo>
                    <a:pt x="18622" y="18584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6533525" y="108070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79" y="0"/>
                  </a:moveTo>
                  <a:cubicBezTo>
                    <a:pt x="2455" y="0"/>
                    <a:pt x="1" y="2454"/>
                    <a:pt x="1" y="5478"/>
                  </a:cubicBezTo>
                  <a:cubicBezTo>
                    <a:pt x="1" y="8522"/>
                    <a:pt x="2455" y="10975"/>
                    <a:pt x="5479" y="10975"/>
                  </a:cubicBezTo>
                  <a:cubicBezTo>
                    <a:pt x="8522" y="10975"/>
                    <a:pt x="10976" y="8522"/>
                    <a:pt x="10976" y="5478"/>
                  </a:cubicBezTo>
                  <a:cubicBezTo>
                    <a:pt x="10976" y="2454"/>
                    <a:pt x="8522" y="0"/>
                    <a:pt x="5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 flipH="1">
            <a:off x="1150463" y="4571263"/>
            <a:ext cx="1090940" cy="572712"/>
            <a:chOff x="6484050" y="3315650"/>
            <a:chExt cx="885000" cy="464600"/>
          </a:xfrm>
        </p:grpSpPr>
        <p:sp>
          <p:nvSpPr>
            <p:cNvPr id="844" name="Google Shape;844;p22"/>
            <p:cNvSpPr/>
            <p:nvPr/>
          </p:nvSpPr>
          <p:spPr>
            <a:xfrm>
              <a:off x="6903975" y="3315650"/>
              <a:ext cx="465075" cy="464600"/>
            </a:xfrm>
            <a:custGeom>
              <a:avLst/>
              <a:gdLst/>
              <a:ahLst/>
              <a:cxnLst/>
              <a:rect l="l" t="t" r="r" b="b"/>
              <a:pathLst>
                <a:path w="18603" h="18584" extrusionOk="0">
                  <a:moveTo>
                    <a:pt x="18583" y="0"/>
                  </a:moveTo>
                  <a:lnTo>
                    <a:pt x="0" y="18583"/>
                  </a:lnTo>
                  <a:lnTo>
                    <a:pt x="18602" y="18583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6484050" y="3315650"/>
              <a:ext cx="465100" cy="464600"/>
            </a:xfrm>
            <a:custGeom>
              <a:avLst/>
              <a:gdLst/>
              <a:ahLst/>
              <a:cxnLst/>
              <a:rect l="l" t="t" r="r" b="b"/>
              <a:pathLst>
                <a:path w="18604" h="18584" extrusionOk="0">
                  <a:moveTo>
                    <a:pt x="1" y="0"/>
                  </a:moveTo>
                  <a:lnTo>
                    <a:pt x="1" y="18583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6578200" y="341075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79" y="0"/>
                  </a:moveTo>
                  <a:cubicBezTo>
                    <a:pt x="2455" y="0"/>
                    <a:pt x="1" y="2454"/>
                    <a:pt x="1" y="5478"/>
                  </a:cubicBezTo>
                  <a:cubicBezTo>
                    <a:pt x="1" y="8522"/>
                    <a:pt x="2455" y="10975"/>
                    <a:pt x="5479" y="10975"/>
                  </a:cubicBezTo>
                  <a:cubicBezTo>
                    <a:pt x="8522" y="10975"/>
                    <a:pt x="10976" y="8522"/>
                    <a:pt x="10976" y="5478"/>
                  </a:cubicBezTo>
                  <a:cubicBezTo>
                    <a:pt x="10976" y="2454"/>
                    <a:pt x="8522" y="0"/>
                    <a:pt x="5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7009050" y="341075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79" y="0"/>
                  </a:moveTo>
                  <a:cubicBezTo>
                    <a:pt x="2454" y="0"/>
                    <a:pt x="1" y="2454"/>
                    <a:pt x="1" y="5478"/>
                  </a:cubicBezTo>
                  <a:cubicBezTo>
                    <a:pt x="1" y="8522"/>
                    <a:pt x="2454" y="10975"/>
                    <a:pt x="5479" y="10975"/>
                  </a:cubicBezTo>
                  <a:cubicBezTo>
                    <a:pt x="8522" y="10975"/>
                    <a:pt x="10976" y="8522"/>
                    <a:pt x="10976" y="5478"/>
                  </a:cubicBezTo>
                  <a:cubicBezTo>
                    <a:pt x="10976" y="2454"/>
                    <a:pt x="8522" y="0"/>
                    <a:pt x="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8" name="Google Shape;848;p22"/>
          <p:cNvSpPr/>
          <p:nvPr/>
        </p:nvSpPr>
        <p:spPr>
          <a:xfrm>
            <a:off x="2474836" y="4719220"/>
            <a:ext cx="278453" cy="276823"/>
          </a:xfrm>
          <a:custGeom>
            <a:avLst/>
            <a:gdLst/>
            <a:ahLst/>
            <a:cxnLst/>
            <a:rect l="l" t="t" r="r" b="b"/>
            <a:pathLst>
              <a:path w="9568" h="9512" extrusionOk="0">
                <a:moveTo>
                  <a:pt x="4796" y="1"/>
                </a:moveTo>
                <a:cubicBezTo>
                  <a:pt x="2188" y="1"/>
                  <a:pt x="57" y="2105"/>
                  <a:pt x="38" y="4718"/>
                </a:cubicBezTo>
                <a:cubicBezTo>
                  <a:pt x="0" y="7343"/>
                  <a:pt x="2112" y="9492"/>
                  <a:pt x="4737" y="9511"/>
                </a:cubicBezTo>
                <a:cubicBezTo>
                  <a:pt x="4760" y="9512"/>
                  <a:pt x="4783" y="9512"/>
                  <a:pt x="4806" y="9512"/>
                </a:cubicBezTo>
                <a:cubicBezTo>
                  <a:pt x="7399" y="9512"/>
                  <a:pt x="9511" y="7415"/>
                  <a:pt x="9549" y="4813"/>
                </a:cubicBezTo>
                <a:cubicBezTo>
                  <a:pt x="9568" y="2188"/>
                  <a:pt x="7457" y="39"/>
                  <a:pt x="4832" y="1"/>
                </a:cubicBezTo>
                <a:cubicBezTo>
                  <a:pt x="4820" y="1"/>
                  <a:pt x="4808" y="1"/>
                  <a:pt x="4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22"/>
          <p:cNvGrpSpPr/>
          <p:nvPr/>
        </p:nvGrpSpPr>
        <p:grpSpPr>
          <a:xfrm>
            <a:off x="224" y="3439445"/>
            <a:ext cx="572743" cy="572710"/>
            <a:chOff x="3362" y="869437"/>
            <a:chExt cx="434258" cy="434233"/>
          </a:xfrm>
        </p:grpSpPr>
        <p:sp>
          <p:nvSpPr>
            <p:cNvPr id="850" name="Google Shape;850;p22"/>
            <p:cNvSpPr/>
            <p:nvPr/>
          </p:nvSpPr>
          <p:spPr>
            <a:xfrm>
              <a:off x="3362" y="869437"/>
              <a:ext cx="434258" cy="434233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3362" y="869995"/>
              <a:ext cx="434258" cy="433675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90657" y="957265"/>
              <a:ext cx="257429" cy="257455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22"/>
          <p:cNvSpPr/>
          <p:nvPr/>
        </p:nvSpPr>
        <p:spPr>
          <a:xfrm>
            <a:off x="242988" y="3169513"/>
            <a:ext cx="87225" cy="86950"/>
          </a:xfrm>
          <a:custGeom>
            <a:avLst/>
            <a:gdLst/>
            <a:ahLst/>
            <a:cxnLst/>
            <a:rect l="l" t="t" r="r" b="b"/>
            <a:pathLst>
              <a:path w="3489" h="3478" extrusionOk="0">
                <a:moveTo>
                  <a:pt x="1750" y="0"/>
                </a:moveTo>
                <a:cubicBezTo>
                  <a:pt x="786" y="0"/>
                  <a:pt x="0" y="774"/>
                  <a:pt x="0" y="1739"/>
                </a:cubicBezTo>
                <a:cubicBezTo>
                  <a:pt x="0" y="2703"/>
                  <a:pt x="786" y="3477"/>
                  <a:pt x="1750" y="3477"/>
                </a:cubicBezTo>
                <a:cubicBezTo>
                  <a:pt x="2703" y="3477"/>
                  <a:pt x="3489" y="2703"/>
                  <a:pt x="3489" y="1739"/>
                </a:cubicBezTo>
                <a:cubicBezTo>
                  <a:pt x="3489" y="774"/>
                  <a:pt x="2703" y="0"/>
                  <a:pt x="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2"/>
          <p:cNvSpPr/>
          <p:nvPr/>
        </p:nvSpPr>
        <p:spPr>
          <a:xfrm>
            <a:off x="1385425" y="4250013"/>
            <a:ext cx="87225" cy="86950"/>
          </a:xfrm>
          <a:custGeom>
            <a:avLst/>
            <a:gdLst/>
            <a:ahLst/>
            <a:cxnLst/>
            <a:rect l="l" t="t" r="r" b="b"/>
            <a:pathLst>
              <a:path w="3489" h="3478" extrusionOk="0">
                <a:moveTo>
                  <a:pt x="1750" y="0"/>
                </a:moveTo>
                <a:cubicBezTo>
                  <a:pt x="786" y="0"/>
                  <a:pt x="0" y="774"/>
                  <a:pt x="0" y="1739"/>
                </a:cubicBezTo>
                <a:cubicBezTo>
                  <a:pt x="0" y="2703"/>
                  <a:pt x="786" y="3477"/>
                  <a:pt x="1750" y="3477"/>
                </a:cubicBezTo>
                <a:cubicBezTo>
                  <a:pt x="2703" y="3477"/>
                  <a:pt x="3489" y="2703"/>
                  <a:pt x="3489" y="1739"/>
                </a:cubicBezTo>
                <a:cubicBezTo>
                  <a:pt x="3489" y="774"/>
                  <a:pt x="2703" y="0"/>
                  <a:pt x="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2"/>
          <p:cNvSpPr/>
          <p:nvPr/>
        </p:nvSpPr>
        <p:spPr>
          <a:xfrm>
            <a:off x="1978075" y="4250013"/>
            <a:ext cx="87225" cy="86950"/>
          </a:xfrm>
          <a:custGeom>
            <a:avLst/>
            <a:gdLst/>
            <a:ahLst/>
            <a:cxnLst/>
            <a:rect l="l" t="t" r="r" b="b"/>
            <a:pathLst>
              <a:path w="3489" h="3478" extrusionOk="0">
                <a:moveTo>
                  <a:pt x="1750" y="0"/>
                </a:moveTo>
                <a:cubicBezTo>
                  <a:pt x="786" y="0"/>
                  <a:pt x="0" y="774"/>
                  <a:pt x="0" y="1739"/>
                </a:cubicBezTo>
                <a:cubicBezTo>
                  <a:pt x="0" y="2703"/>
                  <a:pt x="786" y="3477"/>
                  <a:pt x="1750" y="3477"/>
                </a:cubicBezTo>
                <a:cubicBezTo>
                  <a:pt x="2703" y="3477"/>
                  <a:pt x="3489" y="2703"/>
                  <a:pt x="3489" y="1739"/>
                </a:cubicBezTo>
                <a:cubicBezTo>
                  <a:pt x="3489" y="774"/>
                  <a:pt x="2703" y="0"/>
                  <a:pt x="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2"/>
          <p:cNvSpPr/>
          <p:nvPr/>
        </p:nvSpPr>
        <p:spPr>
          <a:xfrm>
            <a:off x="2844000" y="4570750"/>
            <a:ext cx="564356" cy="572716"/>
          </a:xfrm>
          <a:custGeom>
            <a:avLst/>
            <a:gdLst/>
            <a:ahLst/>
            <a:cxnLst/>
            <a:rect l="l" t="t" r="r" b="b"/>
            <a:pathLst>
              <a:path w="21436" h="21436" extrusionOk="0">
                <a:moveTo>
                  <a:pt x="0" y="0"/>
                </a:moveTo>
                <a:lnTo>
                  <a:pt x="0" y="21435"/>
                </a:lnTo>
                <a:lnTo>
                  <a:pt x="21435" y="21435"/>
                </a:lnTo>
                <a:lnTo>
                  <a:pt x="214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9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3"/>
          <p:cNvSpPr txBox="1">
            <a:spLocks noGrp="1"/>
          </p:cNvSpPr>
          <p:nvPr>
            <p:ph type="subTitle" idx="1"/>
          </p:nvPr>
        </p:nvSpPr>
        <p:spPr>
          <a:xfrm>
            <a:off x="723775" y="1056525"/>
            <a:ext cx="7717500" cy="3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60" name="Google Shape;860;p23"/>
          <p:cNvGrpSpPr/>
          <p:nvPr/>
        </p:nvGrpSpPr>
        <p:grpSpPr>
          <a:xfrm>
            <a:off x="6459372" y="1023566"/>
            <a:ext cx="2684628" cy="4122295"/>
            <a:chOff x="6459372" y="1023566"/>
            <a:chExt cx="2684628" cy="4122295"/>
          </a:xfrm>
        </p:grpSpPr>
        <p:grpSp>
          <p:nvGrpSpPr>
            <p:cNvPr id="861" name="Google Shape;861;p23"/>
            <p:cNvGrpSpPr/>
            <p:nvPr/>
          </p:nvGrpSpPr>
          <p:grpSpPr>
            <a:xfrm>
              <a:off x="7148264" y="1647051"/>
              <a:ext cx="1995492" cy="3498810"/>
              <a:chOff x="7495687" y="1776267"/>
              <a:chExt cx="1654637" cy="2901409"/>
            </a:xfrm>
          </p:grpSpPr>
          <p:grpSp>
            <p:nvGrpSpPr>
              <p:cNvPr id="862" name="Google Shape;862;p23"/>
              <p:cNvGrpSpPr/>
              <p:nvPr/>
            </p:nvGrpSpPr>
            <p:grpSpPr>
              <a:xfrm>
                <a:off x="8234050" y="3695087"/>
                <a:ext cx="916274" cy="980450"/>
                <a:chOff x="6438425" y="3734200"/>
                <a:chExt cx="916274" cy="980450"/>
              </a:xfrm>
            </p:grpSpPr>
            <p:sp>
              <p:nvSpPr>
                <p:cNvPr id="863" name="Google Shape;863;p23"/>
                <p:cNvSpPr/>
                <p:nvPr/>
              </p:nvSpPr>
              <p:spPr>
                <a:xfrm>
                  <a:off x="6904925" y="3734200"/>
                  <a:ext cx="449774" cy="46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3" h="18622" extrusionOk="0">
                      <a:moveTo>
                        <a:pt x="0" y="0"/>
                      </a:moveTo>
                      <a:lnTo>
                        <a:pt x="0" y="18622"/>
                      </a:lnTo>
                      <a:lnTo>
                        <a:pt x="18602" y="18622"/>
                      </a:lnTo>
                      <a:lnTo>
                        <a:pt x="1860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6671900" y="4246700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61" y="9321"/>
                      </a:cubicBezTo>
                      <a:cubicBezTo>
                        <a:pt x="7229" y="9321"/>
                        <a:pt x="9321" y="7248"/>
                        <a:pt x="9321" y="4661"/>
                      </a:cubicBezTo>
                      <a:cubicBezTo>
                        <a:pt x="9321" y="2093"/>
                        <a:pt x="7229" y="1"/>
                        <a:pt x="46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6439850" y="4246700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1"/>
                      </a:moveTo>
                      <a:cubicBezTo>
                        <a:pt x="2093" y="1"/>
                        <a:pt x="1" y="2093"/>
                        <a:pt x="1" y="4661"/>
                      </a:cubicBezTo>
                      <a:cubicBezTo>
                        <a:pt x="1" y="7248"/>
                        <a:pt x="2093" y="9321"/>
                        <a:pt x="4680" y="9321"/>
                      </a:cubicBezTo>
                      <a:cubicBezTo>
                        <a:pt x="7248" y="9321"/>
                        <a:pt x="9340" y="7248"/>
                        <a:pt x="9340" y="4661"/>
                      </a:cubicBezTo>
                      <a:cubicBezTo>
                        <a:pt x="9340" y="2093"/>
                        <a:pt x="7248" y="1"/>
                        <a:pt x="46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6671900" y="4481625"/>
                  <a:ext cx="23305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2" h="9321" extrusionOk="0">
                      <a:moveTo>
                        <a:pt x="4661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61" y="9320"/>
                      </a:cubicBezTo>
                      <a:cubicBezTo>
                        <a:pt x="7229" y="9320"/>
                        <a:pt x="9321" y="7228"/>
                        <a:pt x="9321" y="4660"/>
                      </a:cubicBezTo>
                      <a:cubicBezTo>
                        <a:pt x="9321" y="2092"/>
                        <a:pt x="7229" y="0"/>
                        <a:pt x="46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6439850" y="4481625"/>
                  <a:ext cx="233500" cy="23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9321" extrusionOk="0">
                      <a:moveTo>
                        <a:pt x="4680" y="0"/>
                      </a:moveTo>
                      <a:cubicBezTo>
                        <a:pt x="2093" y="0"/>
                        <a:pt x="1" y="2092"/>
                        <a:pt x="1" y="4660"/>
                      </a:cubicBezTo>
                      <a:cubicBezTo>
                        <a:pt x="1" y="7228"/>
                        <a:pt x="2093" y="9320"/>
                        <a:pt x="4680" y="9320"/>
                      </a:cubicBezTo>
                      <a:cubicBezTo>
                        <a:pt x="7248" y="9320"/>
                        <a:pt x="9340" y="7228"/>
                        <a:pt x="9340" y="4660"/>
                      </a:cubicBezTo>
                      <a:cubicBezTo>
                        <a:pt x="9340" y="2092"/>
                        <a:pt x="7248" y="0"/>
                        <a:pt x="46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7069450" y="3900612"/>
                  <a:ext cx="133175" cy="13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7" h="5327" extrusionOk="0">
                      <a:moveTo>
                        <a:pt x="2663" y="1"/>
                      </a:moveTo>
                      <a:cubicBezTo>
                        <a:pt x="1199" y="1"/>
                        <a:pt x="0" y="1199"/>
                        <a:pt x="0" y="2663"/>
                      </a:cubicBezTo>
                      <a:cubicBezTo>
                        <a:pt x="0" y="4128"/>
                        <a:pt x="1199" y="5326"/>
                        <a:pt x="2663" y="5326"/>
                      </a:cubicBezTo>
                      <a:cubicBezTo>
                        <a:pt x="4147" y="5326"/>
                        <a:pt x="5326" y="4128"/>
                        <a:pt x="5326" y="2663"/>
                      </a:cubicBezTo>
                      <a:cubicBezTo>
                        <a:pt x="5326" y="1199"/>
                        <a:pt x="4147" y="1"/>
                        <a:pt x="2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6438425" y="3735612"/>
                  <a:ext cx="465575" cy="4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3" h="18603" extrusionOk="0">
                      <a:moveTo>
                        <a:pt x="18622" y="0"/>
                      </a:moveTo>
                      <a:lnTo>
                        <a:pt x="1" y="18584"/>
                      </a:lnTo>
                      <a:lnTo>
                        <a:pt x="1" y="18603"/>
                      </a:lnTo>
                      <a:lnTo>
                        <a:pt x="18622" y="18603"/>
                      </a:lnTo>
                      <a:lnTo>
                        <a:pt x="186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6990975" y="4347050"/>
                  <a:ext cx="274875" cy="2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5" h="10995" extrusionOk="0">
                      <a:moveTo>
                        <a:pt x="5498" y="0"/>
                      </a:moveTo>
                      <a:cubicBezTo>
                        <a:pt x="2474" y="0"/>
                        <a:pt x="1" y="2473"/>
                        <a:pt x="1" y="5497"/>
                      </a:cubicBezTo>
                      <a:cubicBezTo>
                        <a:pt x="1" y="8540"/>
                        <a:pt x="2474" y="10994"/>
                        <a:pt x="5498" y="10994"/>
                      </a:cubicBezTo>
                      <a:cubicBezTo>
                        <a:pt x="8522" y="10994"/>
                        <a:pt x="10995" y="8540"/>
                        <a:pt x="10995" y="5497"/>
                      </a:cubicBezTo>
                      <a:cubicBezTo>
                        <a:pt x="10995" y="2473"/>
                        <a:pt x="8522" y="0"/>
                        <a:pt x="54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1" name="Google Shape;871;p23"/>
              <p:cNvSpPr/>
              <p:nvPr/>
            </p:nvSpPr>
            <p:spPr>
              <a:xfrm flipH="1">
                <a:off x="7767577" y="4213076"/>
                <a:ext cx="46555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584" extrusionOk="0">
                    <a:moveTo>
                      <a:pt x="18603" y="0"/>
                    </a:moveTo>
                    <a:lnTo>
                      <a:pt x="0" y="18584"/>
                    </a:lnTo>
                    <a:lnTo>
                      <a:pt x="18622" y="18584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8700548" y="1776267"/>
                <a:ext cx="449774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8781675" y="2366825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7495687" y="4420871"/>
                <a:ext cx="98350" cy="91928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934" extrusionOk="0">
                    <a:moveTo>
                      <a:pt x="1954" y="0"/>
                    </a:moveTo>
                    <a:cubicBezTo>
                      <a:pt x="869" y="0"/>
                      <a:pt x="1" y="895"/>
                      <a:pt x="1" y="1980"/>
                    </a:cubicBezTo>
                    <a:cubicBezTo>
                      <a:pt x="1" y="3065"/>
                      <a:pt x="869" y="3933"/>
                      <a:pt x="1954" y="3933"/>
                    </a:cubicBezTo>
                    <a:cubicBezTo>
                      <a:pt x="3039" y="3933"/>
                      <a:pt x="3934" y="3065"/>
                      <a:pt x="3934" y="1980"/>
                    </a:cubicBezTo>
                    <a:cubicBezTo>
                      <a:pt x="3934" y="895"/>
                      <a:pt x="3039" y="0"/>
                      <a:pt x="1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8864734" y="3456781"/>
                <a:ext cx="98350" cy="91928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934" extrusionOk="0">
                    <a:moveTo>
                      <a:pt x="1954" y="0"/>
                    </a:moveTo>
                    <a:cubicBezTo>
                      <a:pt x="869" y="0"/>
                      <a:pt x="1" y="895"/>
                      <a:pt x="1" y="1980"/>
                    </a:cubicBezTo>
                    <a:cubicBezTo>
                      <a:pt x="1" y="3065"/>
                      <a:pt x="869" y="3933"/>
                      <a:pt x="1954" y="3933"/>
                    </a:cubicBezTo>
                    <a:cubicBezTo>
                      <a:pt x="3039" y="3933"/>
                      <a:pt x="3934" y="3065"/>
                      <a:pt x="3934" y="1980"/>
                    </a:cubicBezTo>
                    <a:cubicBezTo>
                      <a:pt x="3934" y="895"/>
                      <a:pt x="3039" y="0"/>
                      <a:pt x="1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3"/>
            <p:cNvGrpSpPr/>
            <p:nvPr/>
          </p:nvGrpSpPr>
          <p:grpSpPr>
            <a:xfrm>
              <a:off x="6459372" y="1023566"/>
              <a:ext cx="2684628" cy="4119941"/>
              <a:chOff x="6459372" y="1023566"/>
              <a:chExt cx="2684628" cy="4119941"/>
            </a:xfrm>
          </p:grpSpPr>
          <p:grpSp>
            <p:nvGrpSpPr>
              <p:cNvPr id="877" name="Google Shape;877;p23"/>
              <p:cNvGrpSpPr/>
              <p:nvPr/>
            </p:nvGrpSpPr>
            <p:grpSpPr>
              <a:xfrm flipH="1">
                <a:off x="8074675" y="2951375"/>
                <a:ext cx="1069325" cy="536625"/>
                <a:chOff x="1947050" y="3109600"/>
                <a:chExt cx="1069325" cy="536625"/>
              </a:xfrm>
            </p:grpSpPr>
            <p:sp>
              <p:nvSpPr>
                <p:cNvPr id="878" name="Google Shape;878;p23"/>
                <p:cNvSpPr/>
                <p:nvPr/>
              </p:nvSpPr>
              <p:spPr>
                <a:xfrm>
                  <a:off x="1947050" y="3109600"/>
                  <a:ext cx="80365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46" h="21436" extrusionOk="0">
                      <a:moveTo>
                        <a:pt x="0" y="1"/>
                      </a:moveTo>
                      <a:lnTo>
                        <a:pt x="0" y="21436"/>
                      </a:lnTo>
                      <a:lnTo>
                        <a:pt x="32146" y="21436"/>
                      </a:lnTo>
                      <a:lnTo>
                        <a:pt x="3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2483975" y="3113475"/>
                  <a:ext cx="532400" cy="5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96" h="21310" extrusionOk="0">
                      <a:moveTo>
                        <a:pt x="10655" y="0"/>
                      </a:moveTo>
                      <a:cubicBezTo>
                        <a:pt x="4759" y="0"/>
                        <a:pt x="1" y="4773"/>
                        <a:pt x="1" y="10655"/>
                      </a:cubicBezTo>
                      <a:cubicBezTo>
                        <a:pt x="1" y="16536"/>
                        <a:pt x="4759" y="21309"/>
                        <a:pt x="10655" y="21309"/>
                      </a:cubicBezTo>
                      <a:cubicBezTo>
                        <a:pt x="16536" y="21309"/>
                        <a:pt x="21295" y="16536"/>
                        <a:pt x="21295" y="10655"/>
                      </a:cubicBezTo>
                      <a:cubicBezTo>
                        <a:pt x="21295" y="4773"/>
                        <a:pt x="16536" y="0"/>
                        <a:pt x="106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2659450" y="3293850"/>
                  <a:ext cx="171975" cy="17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9" h="6879" extrusionOk="0">
                      <a:moveTo>
                        <a:pt x="0" y="1"/>
                      </a:moveTo>
                      <a:lnTo>
                        <a:pt x="0" y="6879"/>
                      </a:lnTo>
                      <a:lnTo>
                        <a:pt x="6878" y="6879"/>
                      </a:lnTo>
                      <a:lnTo>
                        <a:pt x="687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881;p23"/>
              <p:cNvGrpSpPr/>
              <p:nvPr/>
            </p:nvGrpSpPr>
            <p:grpSpPr>
              <a:xfrm>
                <a:off x="6459372" y="1023566"/>
                <a:ext cx="2684447" cy="4119941"/>
                <a:chOff x="6459372" y="1023566"/>
                <a:chExt cx="2684447" cy="4119941"/>
              </a:xfrm>
            </p:grpSpPr>
            <p:grpSp>
              <p:nvGrpSpPr>
                <p:cNvPr id="882" name="Google Shape;882;p23"/>
                <p:cNvGrpSpPr/>
                <p:nvPr/>
              </p:nvGrpSpPr>
              <p:grpSpPr>
                <a:xfrm>
                  <a:off x="6459372" y="4570731"/>
                  <a:ext cx="569435" cy="572776"/>
                  <a:chOff x="1955200" y="3819425"/>
                  <a:chExt cx="536950" cy="540100"/>
                </a:xfrm>
              </p:grpSpPr>
              <p:sp>
                <p:nvSpPr>
                  <p:cNvPr id="883" name="Google Shape;883;p23"/>
                  <p:cNvSpPr/>
                  <p:nvPr/>
                </p:nvSpPr>
                <p:spPr>
                  <a:xfrm>
                    <a:off x="1955200" y="4089975"/>
                    <a:ext cx="269550" cy="26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2" h="10782" extrusionOk="0">
                        <a:moveTo>
                          <a:pt x="5391" y="1"/>
                        </a:moveTo>
                        <a:cubicBezTo>
                          <a:pt x="2415" y="1"/>
                          <a:pt x="0" y="2415"/>
                          <a:pt x="0" y="5391"/>
                        </a:cubicBezTo>
                        <a:cubicBezTo>
                          <a:pt x="0" y="8367"/>
                          <a:pt x="2415" y="10782"/>
                          <a:pt x="5391" y="10782"/>
                        </a:cubicBezTo>
                        <a:cubicBezTo>
                          <a:pt x="8367" y="10782"/>
                          <a:pt x="10781" y="8367"/>
                          <a:pt x="10781" y="5391"/>
                        </a:cubicBezTo>
                        <a:cubicBezTo>
                          <a:pt x="10781" y="2415"/>
                          <a:pt x="8367" y="1"/>
                          <a:pt x="539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4" name="Google Shape;884;p23"/>
                  <p:cNvSpPr/>
                  <p:nvPr/>
                </p:nvSpPr>
                <p:spPr>
                  <a:xfrm>
                    <a:off x="2222950" y="3819425"/>
                    <a:ext cx="269200" cy="2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8" h="10781" extrusionOk="0">
                        <a:moveTo>
                          <a:pt x="5377" y="0"/>
                        </a:moveTo>
                        <a:cubicBezTo>
                          <a:pt x="2415" y="0"/>
                          <a:pt x="1" y="2415"/>
                          <a:pt x="1" y="5391"/>
                        </a:cubicBezTo>
                        <a:cubicBezTo>
                          <a:pt x="1" y="8366"/>
                          <a:pt x="2415" y="10781"/>
                          <a:pt x="5377" y="10781"/>
                        </a:cubicBezTo>
                        <a:cubicBezTo>
                          <a:pt x="8353" y="10781"/>
                          <a:pt x="10767" y="8366"/>
                          <a:pt x="10767" y="5391"/>
                        </a:cubicBezTo>
                        <a:cubicBezTo>
                          <a:pt x="10767" y="2415"/>
                          <a:pt x="8353" y="0"/>
                          <a:pt x="537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5" name="Google Shape;885;p23"/>
                  <p:cNvSpPr/>
                  <p:nvPr/>
                </p:nvSpPr>
                <p:spPr>
                  <a:xfrm>
                    <a:off x="1955200" y="3819425"/>
                    <a:ext cx="269550" cy="2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2" h="10781" extrusionOk="0">
                        <a:moveTo>
                          <a:pt x="5391" y="0"/>
                        </a:moveTo>
                        <a:cubicBezTo>
                          <a:pt x="2415" y="0"/>
                          <a:pt x="0" y="2415"/>
                          <a:pt x="0" y="5391"/>
                        </a:cubicBezTo>
                        <a:cubicBezTo>
                          <a:pt x="0" y="8366"/>
                          <a:pt x="2415" y="10781"/>
                          <a:pt x="5391" y="10781"/>
                        </a:cubicBezTo>
                        <a:cubicBezTo>
                          <a:pt x="8367" y="10781"/>
                          <a:pt x="10781" y="8366"/>
                          <a:pt x="10781" y="5391"/>
                        </a:cubicBezTo>
                        <a:cubicBezTo>
                          <a:pt x="10781" y="2415"/>
                          <a:pt x="8367" y="0"/>
                          <a:pt x="539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6" name="Google Shape;886;p23"/>
                <p:cNvSpPr/>
                <p:nvPr/>
              </p:nvSpPr>
              <p:spPr>
                <a:xfrm>
                  <a:off x="7711164" y="4036704"/>
                  <a:ext cx="118610" cy="11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" h="3934" extrusionOk="0">
                      <a:moveTo>
                        <a:pt x="1954" y="0"/>
                      </a:moveTo>
                      <a:cubicBezTo>
                        <a:pt x="869" y="0"/>
                        <a:pt x="1" y="895"/>
                        <a:pt x="1" y="1980"/>
                      </a:cubicBezTo>
                      <a:cubicBezTo>
                        <a:pt x="1" y="3065"/>
                        <a:pt x="869" y="3933"/>
                        <a:pt x="1954" y="3933"/>
                      </a:cubicBezTo>
                      <a:cubicBezTo>
                        <a:pt x="3039" y="3933"/>
                        <a:pt x="3934" y="3065"/>
                        <a:pt x="3934" y="1980"/>
                      </a:cubicBezTo>
                      <a:cubicBezTo>
                        <a:pt x="3934" y="895"/>
                        <a:pt x="3039" y="0"/>
                        <a:pt x="19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7" name="Google Shape;887;p23"/>
                <p:cNvGrpSpPr/>
                <p:nvPr/>
              </p:nvGrpSpPr>
              <p:grpSpPr>
                <a:xfrm>
                  <a:off x="8574379" y="1023566"/>
                  <a:ext cx="569440" cy="573154"/>
                  <a:chOff x="1948100" y="2833188"/>
                  <a:chExt cx="536600" cy="540100"/>
                </a:xfrm>
              </p:grpSpPr>
              <p:sp>
                <p:nvSpPr>
                  <p:cNvPr id="888" name="Google Shape;888;p23"/>
                  <p:cNvSpPr/>
                  <p:nvPr/>
                </p:nvSpPr>
                <p:spPr>
                  <a:xfrm>
                    <a:off x="2215525" y="3104113"/>
                    <a:ext cx="269175" cy="26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7" h="10767" extrusionOk="0">
                        <a:moveTo>
                          <a:pt x="5376" y="0"/>
                        </a:moveTo>
                        <a:cubicBezTo>
                          <a:pt x="2414" y="0"/>
                          <a:pt x="0" y="2401"/>
                          <a:pt x="0" y="5377"/>
                        </a:cubicBezTo>
                        <a:cubicBezTo>
                          <a:pt x="0" y="8353"/>
                          <a:pt x="2414" y="10767"/>
                          <a:pt x="5376" y="10767"/>
                        </a:cubicBezTo>
                        <a:cubicBezTo>
                          <a:pt x="8352" y="10767"/>
                          <a:pt x="10767" y="8353"/>
                          <a:pt x="10767" y="5377"/>
                        </a:cubicBezTo>
                        <a:cubicBezTo>
                          <a:pt x="10767" y="2401"/>
                          <a:pt x="8352" y="0"/>
                          <a:pt x="537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9" name="Google Shape;889;p23"/>
                  <p:cNvSpPr/>
                  <p:nvPr/>
                </p:nvSpPr>
                <p:spPr>
                  <a:xfrm>
                    <a:off x="2215525" y="2833188"/>
                    <a:ext cx="269175" cy="26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67" h="10782" extrusionOk="0">
                        <a:moveTo>
                          <a:pt x="5376" y="0"/>
                        </a:moveTo>
                        <a:cubicBezTo>
                          <a:pt x="2414" y="0"/>
                          <a:pt x="0" y="2415"/>
                          <a:pt x="0" y="5391"/>
                        </a:cubicBezTo>
                        <a:cubicBezTo>
                          <a:pt x="0" y="8367"/>
                          <a:pt x="2414" y="10781"/>
                          <a:pt x="5376" y="10781"/>
                        </a:cubicBezTo>
                        <a:cubicBezTo>
                          <a:pt x="8352" y="10781"/>
                          <a:pt x="10767" y="8367"/>
                          <a:pt x="10767" y="5391"/>
                        </a:cubicBezTo>
                        <a:cubicBezTo>
                          <a:pt x="10767" y="2415"/>
                          <a:pt x="8352" y="0"/>
                          <a:pt x="537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0" name="Google Shape;890;p23"/>
                  <p:cNvSpPr/>
                  <p:nvPr/>
                </p:nvSpPr>
                <p:spPr>
                  <a:xfrm>
                    <a:off x="1948100" y="2833188"/>
                    <a:ext cx="269550" cy="26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2" h="10782" extrusionOk="0">
                        <a:moveTo>
                          <a:pt x="5391" y="0"/>
                        </a:moveTo>
                        <a:cubicBezTo>
                          <a:pt x="2415" y="0"/>
                          <a:pt x="15" y="2415"/>
                          <a:pt x="1" y="5391"/>
                        </a:cubicBezTo>
                        <a:cubicBezTo>
                          <a:pt x="15" y="8367"/>
                          <a:pt x="2415" y="10781"/>
                          <a:pt x="5391" y="10781"/>
                        </a:cubicBezTo>
                        <a:cubicBezTo>
                          <a:pt x="8367" y="10781"/>
                          <a:pt x="10781" y="8367"/>
                          <a:pt x="10781" y="5391"/>
                        </a:cubicBezTo>
                        <a:cubicBezTo>
                          <a:pt x="10781" y="2415"/>
                          <a:pt x="8367" y="0"/>
                          <a:pt x="539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4"/>
          <p:cNvSpPr/>
          <p:nvPr/>
        </p:nvSpPr>
        <p:spPr>
          <a:xfrm flipH="1">
            <a:off x="8160907" y="9474"/>
            <a:ext cx="281792" cy="281792"/>
          </a:xfrm>
          <a:custGeom>
            <a:avLst/>
            <a:gdLst/>
            <a:ahLst/>
            <a:cxnLst/>
            <a:rect l="l" t="t" r="r" b="b"/>
            <a:pathLst>
              <a:path w="8514" h="8514" extrusionOk="0">
                <a:moveTo>
                  <a:pt x="4251" y="1"/>
                </a:moveTo>
                <a:cubicBezTo>
                  <a:pt x="1906" y="1"/>
                  <a:pt x="1" y="1906"/>
                  <a:pt x="1" y="4251"/>
                </a:cubicBezTo>
                <a:cubicBezTo>
                  <a:pt x="1" y="6609"/>
                  <a:pt x="1906" y="8514"/>
                  <a:pt x="4251" y="8514"/>
                </a:cubicBezTo>
                <a:cubicBezTo>
                  <a:pt x="6608" y="8514"/>
                  <a:pt x="8513" y="6609"/>
                  <a:pt x="8513" y="4251"/>
                </a:cubicBezTo>
                <a:cubicBezTo>
                  <a:pt x="8513" y="1906"/>
                  <a:pt x="6608" y="1"/>
                  <a:pt x="42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4"/>
          <p:cNvSpPr/>
          <p:nvPr/>
        </p:nvSpPr>
        <p:spPr>
          <a:xfrm flipH="1">
            <a:off x="8443460" y="288883"/>
            <a:ext cx="281792" cy="281792"/>
          </a:xfrm>
          <a:custGeom>
            <a:avLst/>
            <a:gdLst/>
            <a:ahLst/>
            <a:cxnLst/>
            <a:rect l="l" t="t" r="r" b="b"/>
            <a:pathLst>
              <a:path w="8514" h="8514" extrusionOk="0">
                <a:moveTo>
                  <a:pt x="4251" y="0"/>
                </a:moveTo>
                <a:cubicBezTo>
                  <a:pt x="1906" y="0"/>
                  <a:pt x="1" y="1905"/>
                  <a:pt x="1" y="4251"/>
                </a:cubicBezTo>
                <a:cubicBezTo>
                  <a:pt x="1" y="6608"/>
                  <a:pt x="1906" y="8513"/>
                  <a:pt x="4251" y="8513"/>
                </a:cubicBezTo>
                <a:cubicBezTo>
                  <a:pt x="6597" y="8513"/>
                  <a:pt x="8514" y="6608"/>
                  <a:pt x="8514" y="4251"/>
                </a:cubicBezTo>
                <a:cubicBezTo>
                  <a:pt x="8514" y="1905"/>
                  <a:pt x="6597" y="0"/>
                  <a:pt x="42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4"/>
          <p:cNvSpPr/>
          <p:nvPr/>
        </p:nvSpPr>
        <p:spPr>
          <a:xfrm flipH="1">
            <a:off x="8443460" y="9474"/>
            <a:ext cx="281792" cy="281792"/>
          </a:xfrm>
          <a:custGeom>
            <a:avLst/>
            <a:gdLst/>
            <a:ahLst/>
            <a:cxnLst/>
            <a:rect l="l" t="t" r="r" b="b"/>
            <a:pathLst>
              <a:path w="8514" h="8514" extrusionOk="0">
                <a:moveTo>
                  <a:pt x="4251" y="1"/>
                </a:moveTo>
                <a:cubicBezTo>
                  <a:pt x="1906" y="1"/>
                  <a:pt x="1" y="1906"/>
                  <a:pt x="1" y="4251"/>
                </a:cubicBezTo>
                <a:cubicBezTo>
                  <a:pt x="1" y="6609"/>
                  <a:pt x="1906" y="8514"/>
                  <a:pt x="4251" y="8514"/>
                </a:cubicBezTo>
                <a:cubicBezTo>
                  <a:pt x="6597" y="8514"/>
                  <a:pt x="8514" y="6609"/>
                  <a:pt x="8514" y="4251"/>
                </a:cubicBezTo>
                <a:cubicBezTo>
                  <a:pt x="8514" y="1906"/>
                  <a:pt x="6597" y="1"/>
                  <a:pt x="42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4"/>
          <p:cNvSpPr/>
          <p:nvPr/>
        </p:nvSpPr>
        <p:spPr>
          <a:xfrm flipH="1">
            <a:off x="8926915" y="237645"/>
            <a:ext cx="85557" cy="85524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287" y="0"/>
                </a:moveTo>
                <a:cubicBezTo>
                  <a:pt x="572" y="0"/>
                  <a:pt x="1" y="572"/>
                  <a:pt x="1" y="1286"/>
                </a:cubicBezTo>
                <a:cubicBezTo>
                  <a:pt x="1" y="2012"/>
                  <a:pt x="572" y="2584"/>
                  <a:pt x="1287" y="2584"/>
                </a:cubicBezTo>
                <a:cubicBezTo>
                  <a:pt x="2001" y="2584"/>
                  <a:pt x="2584" y="2012"/>
                  <a:pt x="2584" y="1286"/>
                </a:cubicBezTo>
                <a:cubicBezTo>
                  <a:pt x="2584" y="572"/>
                  <a:pt x="2001" y="0"/>
                  <a:pt x="1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4"/>
          <p:cNvSpPr/>
          <p:nvPr/>
        </p:nvSpPr>
        <p:spPr>
          <a:xfrm flipH="1">
            <a:off x="7594244" y="8"/>
            <a:ext cx="560771" cy="560804"/>
          </a:xfrm>
          <a:custGeom>
            <a:avLst/>
            <a:gdLst/>
            <a:ahLst/>
            <a:cxnLst/>
            <a:rect l="l" t="t" r="r" b="b"/>
            <a:pathLst>
              <a:path w="16943" h="16944" extrusionOk="0">
                <a:moveTo>
                  <a:pt x="0" y="1"/>
                </a:moveTo>
                <a:lnTo>
                  <a:pt x="0" y="16943"/>
                </a:lnTo>
                <a:lnTo>
                  <a:pt x="16943" y="16943"/>
                </a:lnTo>
                <a:lnTo>
                  <a:pt x="16943" y="16932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4"/>
          <p:cNvSpPr/>
          <p:nvPr/>
        </p:nvSpPr>
        <p:spPr>
          <a:xfrm flipH="1">
            <a:off x="7174556" y="114880"/>
            <a:ext cx="331041" cy="331041"/>
          </a:xfrm>
          <a:custGeom>
            <a:avLst/>
            <a:gdLst/>
            <a:ahLst/>
            <a:cxnLst/>
            <a:rect l="l" t="t" r="r" b="b"/>
            <a:pathLst>
              <a:path w="10002" h="10002" extrusionOk="0">
                <a:moveTo>
                  <a:pt x="5001" y="1"/>
                </a:moveTo>
                <a:cubicBezTo>
                  <a:pt x="2239" y="1"/>
                  <a:pt x="0" y="2251"/>
                  <a:pt x="0" y="5001"/>
                </a:cubicBezTo>
                <a:cubicBezTo>
                  <a:pt x="0" y="7764"/>
                  <a:pt x="2239" y="10002"/>
                  <a:pt x="5001" y="10002"/>
                </a:cubicBezTo>
                <a:cubicBezTo>
                  <a:pt x="7763" y="10002"/>
                  <a:pt x="10002" y="7764"/>
                  <a:pt x="10002" y="5001"/>
                </a:cubicBezTo>
                <a:cubicBezTo>
                  <a:pt x="10002" y="2251"/>
                  <a:pt x="7763" y="1"/>
                  <a:pt x="50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4"/>
          <p:cNvSpPr/>
          <p:nvPr/>
        </p:nvSpPr>
        <p:spPr>
          <a:xfrm flipH="1">
            <a:off x="21281" y="4131125"/>
            <a:ext cx="292416" cy="292814"/>
          </a:xfrm>
          <a:custGeom>
            <a:avLst/>
            <a:gdLst/>
            <a:ahLst/>
            <a:cxnLst/>
            <a:rect l="l" t="t" r="r" b="b"/>
            <a:pathLst>
              <a:path w="8835" h="8847" extrusionOk="0">
                <a:moveTo>
                  <a:pt x="4417" y="1"/>
                </a:moveTo>
                <a:cubicBezTo>
                  <a:pt x="1976" y="1"/>
                  <a:pt x="0" y="1977"/>
                  <a:pt x="0" y="4430"/>
                </a:cubicBezTo>
                <a:cubicBezTo>
                  <a:pt x="0" y="6871"/>
                  <a:pt x="1976" y="8847"/>
                  <a:pt x="4417" y="8847"/>
                </a:cubicBezTo>
                <a:cubicBezTo>
                  <a:pt x="6858" y="8847"/>
                  <a:pt x="8834" y="6871"/>
                  <a:pt x="8834" y="4430"/>
                </a:cubicBezTo>
                <a:cubicBezTo>
                  <a:pt x="8834" y="1977"/>
                  <a:pt x="6858" y="1"/>
                  <a:pt x="441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4"/>
          <p:cNvSpPr/>
          <p:nvPr/>
        </p:nvSpPr>
        <p:spPr>
          <a:xfrm flipH="1">
            <a:off x="311712" y="4131125"/>
            <a:ext cx="292814" cy="292814"/>
          </a:xfrm>
          <a:custGeom>
            <a:avLst/>
            <a:gdLst/>
            <a:ahLst/>
            <a:cxnLst/>
            <a:rect l="l" t="t" r="r" b="b"/>
            <a:pathLst>
              <a:path w="8847" h="8847" extrusionOk="0">
                <a:moveTo>
                  <a:pt x="4429" y="1"/>
                </a:moveTo>
                <a:cubicBezTo>
                  <a:pt x="1977" y="1"/>
                  <a:pt x="0" y="1977"/>
                  <a:pt x="0" y="4430"/>
                </a:cubicBezTo>
                <a:cubicBezTo>
                  <a:pt x="0" y="6871"/>
                  <a:pt x="1977" y="8847"/>
                  <a:pt x="4429" y="8847"/>
                </a:cubicBezTo>
                <a:cubicBezTo>
                  <a:pt x="6870" y="8847"/>
                  <a:pt x="8847" y="6871"/>
                  <a:pt x="8847" y="4430"/>
                </a:cubicBezTo>
                <a:cubicBezTo>
                  <a:pt x="8847" y="1977"/>
                  <a:pt x="6870" y="1"/>
                  <a:pt x="4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4"/>
          <p:cNvSpPr/>
          <p:nvPr/>
        </p:nvSpPr>
        <p:spPr>
          <a:xfrm flipH="1">
            <a:off x="21281" y="3837551"/>
            <a:ext cx="292416" cy="292814"/>
          </a:xfrm>
          <a:custGeom>
            <a:avLst/>
            <a:gdLst/>
            <a:ahLst/>
            <a:cxnLst/>
            <a:rect l="l" t="t" r="r" b="b"/>
            <a:pathLst>
              <a:path w="8835" h="8847" extrusionOk="0">
                <a:moveTo>
                  <a:pt x="4417" y="1"/>
                </a:moveTo>
                <a:cubicBezTo>
                  <a:pt x="1976" y="1"/>
                  <a:pt x="0" y="1977"/>
                  <a:pt x="0" y="4418"/>
                </a:cubicBezTo>
                <a:cubicBezTo>
                  <a:pt x="0" y="6870"/>
                  <a:pt x="1976" y="8847"/>
                  <a:pt x="4417" y="8847"/>
                </a:cubicBezTo>
                <a:cubicBezTo>
                  <a:pt x="6858" y="8847"/>
                  <a:pt x="8834" y="6870"/>
                  <a:pt x="8834" y="4418"/>
                </a:cubicBezTo>
                <a:cubicBezTo>
                  <a:pt x="8834" y="1977"/>
                  <a:pt x="6858" y="1"/>
                  <a:pt x="4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4"/>
          <p:cNvSpPr/>
          <p:nvPr/>
        </p:nvSpPr>
        <p:spPr>
          <a:xfrm flipH="1">
            <a:off x="311712" y="3837551"/>
            <a:ext cx="292814" cy="292814"/>
          </a:xfrm>
          <a:custGeom>
            <a:avLst/>
            <a:gdLst/>
            <a:ahLst/>
            <a:cxnLst/>
            <a:rect l="l" t="t" r="r" b="b"/>
            <a:pathLst>
              <a:path w="8847" h="8847" extrusionOk="0">
                <a:moveTo>
                  <a:pt x="4429" y="1"/>
                </a:moveTo>
                <a:cubicBezTo>
                  <a:pt x="1977" y="1"/>
                  <a:pt x="0" y="1977"/>
                  <a:pt x="0" y="4418"/>
                </a:cubicBezTo>
                <a:cubicBezTo>
                  <a:pt x="0" y="6870"/>
                  <a:pt x="1977" y="8847"/>
                  <a:pt x="4429" y="8847"/>
                </a:cubicBezTo>
                <a:cubicBezTo>
                  <a:pt x="6870" y="8847"/>
                  <a:pt x="8847" y="6870"/>
                  <a:pt x="8847" y="4418"/>
                </a:cubicBezTo>
                <a:cubicBezTo>
                  <a:pt x="8847" y="1977"/>
                  <a:pt x="6870" y="1"/>
                  <a:pt x="44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4"/>
          <p:cNvSpPr/>
          <p:nvPr/>
        </p:nvSpPr>
        <p:spPr>
          <a:xfrm flipH="1">
            <a:off x="650200" y="4816012"/>
            <a:ext cx="327136" cy="327103"/>
          </a:xfrm>
          <a:custGeom>
            <a:avLst/>
            <a:gdLst/>
            <a:ahLst/>
            <a:cxnLst/>
            <a:rect l="l" t="t" r="r" b="b"/>
            <a:pathLst>
              <a:path w="9884" h="9883" extrusionOk="0">
                <a:moveTo>
                  <a:pt x="4942" y="1"/>
                </a:moveTo>
                <a:cubicBezTo>
                  <a:pt x="2215" y="1"/>
                  <a:pt x="1" y="2215"/>
                  <a:pt x="1" y="4942"/>
                </a:cubicBezTo>
                <a:cubicBezTo>
                  <a:pt x="1" y="7668"/>
                  <a:pt x="2215" y="9883"/>
                  <a:pt x="4942" y="9883"/>
                </a:cubicBezTo>
                <a:cubicBezTo>
                  <a:pt x="7669" y="9883"/>
                  <a:pt x="9883" y="7668"/>
                  <a:pt x="9883" y="4942"/>
                </a:cubicBezTo>
                <a:cubicBezTo>
                  <a:pt x="9883" y="2215"/>
                  <a:pt x="7669" y="1"/>
                  <a:pt x="49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4"/>
          <p:cNvSpPr/>
          <p:nvPr/>
        </p:nvSpPr>
        <p:spPr>
          <a:xfrm flipH="1">
            <a:off x="650200" y="4486957"/>
            <a:ext cx="327136" cy="327136"/>
          </a:xfrm>
          <a:custGeom>
            <a:avLst/>
            <a:gdLst/>
            <a:ahLst/>
            <a:cxnLst/>
            <a:rect l="l" t="t" r="r" b="b"/>
            <a:pathLst>
              <a:path w="9884" h="9884" extrusionOk="0">
                <a:moveTo>
                  <a:pt x="4942" y="1"/>
                </a:moveTo>
                <a:cubicBezTo>
                  <a:pt x="2215" y="1"/>
                  <a:pt x="1" y="2216"/>
                  <a:pt x="1" y="4942"/>
                </a:cubicBezTo>
                <a:cubicBezTo>
                  <a:pt x="1" y="7669"/>
                  <a:pt x="2215" y="9883"/>
                  <a:pt x="4942" y="9883"/>
                </a:cubicBezTo>
                <a:cubicBezTo>
                  <a:pt x="7669" y="9883"/>
                  <a:pt x="9883" y="7669"/>
                  <a:pt x="9883" y="4942"/>
                </a:cubicBezTo>
                <a:cubicBezTo>
                  <a:pt x="9883" y="2216"/>
                  <a:pt x="7669" y="1"/>
                  <a:pt x="49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4"/>
          <p:cNvSpPr/>
          <p:nvPr/>
        </p:nvSpPr>
        <p:spPr>
          <a:xfrm flipH="1">
            <a:off x="975316" y="4486957"/>
            <a:ext cx="327103" cy="327136"/>
          </a:xfrm>
          <a:custGeom>
            <a:avLst/>
            <a:gdLst/>
            <a:ahLst/>
            <a:cxnLst/>
            <a:rect l="l" t="t" r="r" b="b"/>
            <a:pathLst>
              <a:path w="9883" h="9884" extrusionOk="0">
                <a:moveTo>
                  <a:pt x="4941" y="1"/>
                </a:moveTo>
                <a:cubicBezTo>
                  <a:pt x="2215" y="1"/>
                  <a:pt x="0" y="2216"/>
                  <a:pt x="0" y="4942"/>
                </a:cubicBezTo>
                <a:cubicBezTo>
                  <a:pt x="0" y="7669"/>
                  <a:pt x="2215" y="9883"/>
                  <a:pt x="4941" y="9883"/>
                </a:cubicBezTo>
                <a:cubicBezTo>
                  <a:pt x="7668" y="9883"/>
                  <a:pt x="9882" y="7669"/>
                  <a:pt x="9882" y="4942"/>
                </a:cubicBezTo>
                <a:cubicBezTo>
                  <a:pt x="9882" y="2216"/>
                  <a:pt x="7668" y="1"/>
                  <a:pt x="49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4"/>
          <p:cNvSpPr/>
          <p:nvPr/>
        </p:nvSpPr>
        <p:spPr>
          <a:xfrm flipH="1">
            <a:off x="-1" y="4491292"/>
            <a:ext cx="652219" cy="652219"/>
          </a:xfrm>
          <a:custGeom>
            <a:avLst/>
            <a:gdLst/>
            <a:ahLst/>
            <a:cxnLst/>
            <a:rect l="l" t="t" r="r" b="b"/>
            <a:pathLst>
              <a:path w="19706" h="19706" extrusionOk="0">
                <a:moveTo>
                  <a:pt x="1" y="1"/>
                </a:moveTo>
                <a:lnTo>
                  <a:pt x="1" y="19706"/>
                </a:lnTo>
                <a:lnTo>
                  <a:pt x="19705" y="19706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4"/>
          <p:cNvSpPr/>
          <p:nvPr/>
        </p:nvSpPr>
        <p:spPr>
          <a:xfrm flipH="1">
            <a:off x="-1" y="4491292"/>
            <a:ext cx="652219" cy="652219"/>
          </a:xfrm>
          <a:custGeom>
            <a:avLst/>
            <a:gdLst/>
            <a:ahLst/>
            <a:cxnLst/>
            <a:rect l="l" t="t" r="r" b="b"/>
            <a:pathLst>
              <a:path w="19706" h="19706" extrusionOk="0">
                <a:moveTo>
                  <a:pt x="1" y="1"/>
                </a:moveTo>
                <a:lnTo>
                  <a:pt x="19705" y="19706"/>
                </a:lnTo>
                <a:lnTo>
                  <a:pt x="197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4"/>
          <p:cNvSpPr/>
          <p:nvPr/>
        </p:nvSpPr>
        <p:spPr>
          <a:xfrm flipH="1">
            <a:off x="283341" y="3487094"/>
            <a:ext cx="85557" cy="85524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287" y="0"/>
                </a:moveTo>
                <a:cubicBezTo>
                  <a:pt x="572" y="0"/>
                  <a:pt x="1" y="572"/>
                  <a:pt x="1" y="1286"/>
                </a:cubicBezTo>
                <a:cubicBezTo>
                  <a:pt x="1" y="2012"/>
                  <a:pt x="572" y="2584"/>
                  <a:pt x="1287" y="2584"/>
                </a:cubicBezTo>
                <a:cubicBezTo>
                  <a:pt x="2001" y="2584"/>
                  <a:pt x="2584" y="2012"/>
                  <a:pt x="2584" y="1286"/>
                </a:cubicBezTo>
                <a:cubicBezTo>
                  <a:pt x="2584" y="572"/>
                  <a:pt x="2001" y="0"/>
                  <a:pt x="1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4"/>
          <p:cNvSpPr txBox="1">
            <a:spLocks noGrp="1"/>
          </p:cNvSpPr>
          <p:nvPr>
            <p:ph type="subTitle" idx="1"/>
          </p:nvPr>
        </p:nvSpPr>
        <p:spPr>
          <a:xfrm>
            <a:off x="713225" y="1393700"/>
            <a:ext cx="4740300" cy="29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25"/>
          <p:cNvGrpSpPr/>
          <p:nvPr/>
        </p:nvGrpSpPr>
        <p:grpSpPr>
          <a:xfrm rot="10800000" flipH="1">
            <a:off x="0" y="-12"/>
            <a:ext cx="1670875" cy="2376169"/>
            <a:chOff x="-1225" y="2846300"/>
            <a:chExt cx="1610327" cy="2290063"/>
          </a:xfrm>
        </p:grpSpPr>
        <p:grpSp>
          <p:nvGrpSpPr>
            <p:cNvPr id="912" name="Google Shape;912;p25"/>
            <p:cNvGrpSpPr/>
            <p:nvPr/>
          </p:nvGrpSpPr>
          <p:grpSpPr>
            <a:xfrm>
              <a:off x="1073497" y="4600450"/>
              <a:ext cx="535605" cy="535658"/>
              <a:chOff x="1827499" y="4498159"/>
              <a:chExt cx="645696" cy="645761"/>
            </a:xfrm>
          </p:grpSpPr>
          <p:sp>
            <p:nvSpPr>
              <p:cNvPr id="913" name="Google Shape;913;p25"/>
              <p:cNvSpPr/>
              <p:nvPr/>
            </p:nvSpPr>
            <p:spPr>
              <a:xfrm flipH="1">
                <a:off x="1827499" y="4498159"/>
                <a:ext cx="645696" cy="645761"/>
              </a:xfrm>
              <a:custGeom>
                <a:avLst/>
                <a:gdLst/>
                <a:ahLst/>
                <a:cxnLst/>
                <a:rect l="l" t="t" r="r" b="b"/>
                <a:pathLst>
                  <a:path w="25877" h="25877" extrusionOk="0">
                    <a:moveTo>
                      <a:pt x="0" y="0"/>
                    </a:moveTo>
                    <a:lnTo>
                      <a:pt x="0" y="25876"/>
                    </a:lnTo>
                    <a:lnTo>
                      <a:pt x="25877" y="25876"/>
                    </a:lnTo>
                    <a:lnTo>
                      <a:pt x="258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5"/>
              <p:cNvSpPr/>
              <p:nvPr/>
            </p:nvSpPr>
            <p:spPr>
              <a:xfrm flipH="1">
                <a:off x="1956083" y="4630134"/>
                <a:ext cx="326928" cy="327634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3129" extrusionOk="0">
                    <a:moveTo>
                      <a:pt x="5452" y="0"/>
                    </a:moveTo>
                    <a:cubicBezTo>
                      <a:pt x="3309" y="0"/>
                      <a:pt x="1384" y="895"/>
                      <a:pt x="0" y="2306"/>
                    </a:cubicBezTo>
                    <a:lnTo>
                      <a:pt x="10796" y="13128"/>
                    </a:lnTo>
                    <a:cubicBezTo>
                      <a:pt x="12233" y="11745"/>
                      <a:pt x="13101" y="9819"/>
                      <a:pt x="13101" y="7676"/>
                    </a:cubicBezTo>
                    <a:cubicBezTo>
                      <a:pt x="13101" y="3445"/>
                      <a:pt x="9684" y="0"/>
                      <a:pt x="5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5"/>
              <p:cNvSpPr/>
              <p:nvPr/>
            </p:nvSpPr>
            <p:spPr>
              <a:xfrm flipH="1">
                <a:off x="2014296" y="4687650"/>
                <a:ext cx="324208" cy="324265"/>
              </a:xfrm>
              <a:custGeom>
                <a:avLst/>
                <a:gdLst/>
                <a:ahLst/>
                <a:cxnLst/>
                <a:rect l="l" t="t" r="r" b="b"/>
                <a:pathLst>
                  <a:path w="12993" h="12994" extrusionOk="0">
                    <a:moveTo>
                      <a:pt x="2170" y="1"/>
                    </a:moveTo>
                    <a:cubicBezTo>
                      <a:pt x="868" y="1411"/>
                      <a:pt x="0" y="3283"/>
                      <a:pt x="0" y="5371"/>
                    </a:cubicBezTo>
                    <a:cubicBezTo>
                      <a:pt x="0" y="9576"/>
                      <a:pt x="3445" y="12993"/>
                      <a:pt x="7649" y="12993"/>
                    </a:cubicBezTo>
                    <a:cubicBezTo>
                      <a:pt x="9738" y="12993"/>
                      <a:pt x="11609" y="12179"/>
                      <a:pt x="12992" y="10823"/>
                    </a:cubicBezTo>
                    <a:lnTo>
                      <a:pt x="2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" name="Google Shape;916;p25"/>
            <p:cNvGrpSpPr/>
            <p:nvPr/>
          </p:nvGrpSpPr>
          <p:grpSpPr>
            <a:xfrm>
              <a:off x="-1225" y="2846300"/>
              <a:ext cx="1074750" cy="2290063"/>
              <a:chOff x="-1225" y="2846300"/>
              <a:chExt cx="1074750" cy="2290063"/>
            </a:xfrm>
          </p:grpSpPr>
          <p:grpSp>
            <p:nvGrpSpPr>
              <p:cNvPr id="917" name="Google Shape;917;p25"/>
              <p:cNvGrpSpPr/>
              <p:nvPr/>
            </p:nvGrpSpPr>
            <p:grpSpPr>
              <a:xfrm>
                <a:off x="0" y="4062488"/>
                <a:ext cx="1073525" cy="1073875"/>
                <a:chOff x="1946000" y="2280550"/>
                <a:chExt cx="1073525" cy="1073875"/>
              </a:xfrm>
            </p:grpSpPr>
            <p:sp>
              <p:nvSpPr>
                <p:cNvPr id="918" name="Google Shape;918;p25"/>
                <p:cNvSpPr/>
                <p:nvPr/>
              </p:nvSpPr>
              <p:spPr>
                <a:xfrm>
                  <a:off x="2761575" y="2522350"/>
                  <a:ext cx="240400" cy="24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6" h="9616" extrusionOk="0">
                      <a:moveTo>
                        <a:pt x="4815" y="0"/>
                      </a:moveTo>
                      <a:cubicBezTo>
                        <a:pt x="2148" y="0"/>
                        <a:pt x="0" y="2148"/>
                        <a:pt x="0" y="4801"/>
                      </a:cubicBezTo>
                      <a:cubicBezTo>
                        <a:pt x="0" y="7454"/>
                        <a:pt x="2148" y="9616"/>
                        <a:pt x="4815" y="9616"/>
                      </a:cubicBezTo>
                      <a:cubicBezTo>
                        <a:pt x="7468" y="9616"/>
                        <a:pt x="9616" y="7454"/>
                        <a:pt x="9616" y="4801"/>
                      </a:cubicBezTo>
                      <a:cubicBezTo>
                        <a:pt x="9616" y="2148"/>
                        <a:pt x="7468" y="0"/>
                        <a:pt x="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5"/>
                <p:cNvSpPr/>
                <p:nvPr/>
              </p:nvSpPr>
              <p:spPr>
                <a:xfrm>
                  <a:off x="2522925" y="2522350"/>
                  <a:ext cx="240425" cy="24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616" extrusionOk="0">
                      <a:moveTo>
                        <a:pt x="4801" y="0"/>
                      </a:moveTo>
                      <a:cubicBezTo>
                        <a:pt x="2148" y="0"/>
                        <a:pt x="1" y="2148"/>
                        <a:pt x="1" y="4801"/>
                      </a:cubicBezTo>
                      <a:cubicBezTo>
                        <a:pt x="1" y="7454"/>
                        <a:pt x="2148" y="9616"/>
                        <a:pt x="4801" y="9616"/>
                      </a:cubicBezTo>
                      <a:cubicBezTo>
                        <a:pt x="7469" y="9616"/>
                        <a:pt x="9616" y="7454"/>
                        <a:pt x="9616" y="4801"/>
                      </a:cubicBezTo>
                      <a:cubicBezTo>
                        <a:pt x="9616" y="2148"/>
                        <a:pt x="7469" y="0"/>
                        <a:pt x="48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5"/>
                <p:cNvSpPr/>
                <p:nvPr/>
              </p:nvSpPr>
              <p:spPr>
                <a:xfrm>
                  <a:off x="2522925" y="2280550"/>
                  <a:ext cx="240425" cy="24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7" h="9617" extrusionOk="0">
                      <a:moveTo>
                        <a:pt x="4801" y="1"/>
                      </a:moveTo>
                      <a:cubicBezTo>
                        <a:pt x="2148" y="1"/>
                        <a:pt x="1" y="2148"/>
                        <a:pt x="1" y="4815"/>
                      </a:cubicBezTo>
                      <a:cubicBezTo>
                        <a:pt x="1" y="7468"/>
                        <a:pt x="2148" y="9616"/>
                        <a:pt x="4801" y="9616"/>
                      </a:cubicBezTo>
                      <a:cubicBezTo>
                        <a:pt x="7469" y="9616"/>
                        <a:pt x="9616" y="7468"/>
                        <a:pt x="9616" y="4815"/>
                      </a:cubicBezTo>
                      <a:cubicBezTo>
                        <a:pt x="9616" y="2148"/>
                        <a:pt x="7469" y="1"/>
                        <a:pt x="48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5"/>
                <p:cNvSpPr/>
                <p:nvPr/>
              </p:nvSpPr>
              <p:spPr>
                <a:xfrm>
                  <a:off x="2215525" y="2814325"/>
                  <a:ext cx="269175" cy="2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7" h="10782" extrusionOk="0">
                      <a:moveTo>
                        <a:pt x="5376" y="0"/>
                      </a:moveTo>
                      <a:cubicBezTo>
                        <a:pt x="2414" y="0"/>
                        <a:pt x="0" y="2415"/>
                        <a:pt x="0" y="5391"/>
                      </a:cubicBezTo>
                      <a:cubicBezTo>
                        <a:pt x="0" y="8367"/>
                        <a:pt x="2414" y="10781"/>
                        <a:pt x="5376" y="10781"/>
                      </a:cubicBezTo>
                      <a:cubicBezTo>
                        <a:pt x="8352" y="10781"/>
                        <a:pt x="10767" y="8367"/>
                        <a:pt x="10767" y="5391"/>
                      </a:cubicBezTo>
                      <a:cubicBezTo>
                        <a:pt x="10767" y="2415"/>
                        <a:pt x="8352" y="0"/>
                        <a:pt x="53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5"/>
                <p:cNvSpPr/>
                <p:nvPr/>
              </p:nvSpPr>
              <p:spPr>
                <a:xfrm>
                  <a:off x="1948100" y="2814325"/>
                  <a:ext cx="269550" cy="2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2" h="10782" extrusionOk="0">
                      <a:moveTo>
                        <a:pt x="5391" y="0"/>
                      </a:moveTo>
                      <a:cubicBezTo>
                        <a:pt x="2415" y="0"/>
                        <a:pt x="15" y="2415"/>
                        <a:pt x="1" y="5391"/>
                      </a:cubicBezTo>
                      <a:cubicBezTo>
                        <a:pt x="15" y="8367"/>
                        <a:pt x="2415" y="10781"/>
                        <a:pt x="5391" y="10781"/>
                      </a:cubicBezTo>
                      <a:cubicBezTo>
                        <a:pt x="8367" y="10781"/>
                        <a:pt x="10781" y="8367"/>
                        <a:pt x="10781" y="5391"/>
                      </a:cubicBezTo>
                      <a:cubicBezTo>
                        <a:pt x="10781" y="2415"/>
                        <a:pt x="8367" y="0"/>
                        <a:pt x="5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5"/>
                <p:cNvSpPr/>
                <p:nvPr/>
              </p:nvSpPr>
              <p:spPr>
                <a:xfrm>
                  <a:off x="1946000" y="2280550"/>
                  <a:ext cx="536250" cy="53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0" h="21464" extrusionOk="0">
                      <a:moveTo>
                        <a:pt x="0" y="1"/>
                      </a:moveTo>
                      <a:lnTo>
                        <a:pt x="0" y="15"/>
                      </a:lnTo>
                      <a:lnTo>
                        <a:pt x="21449" y="21464"/>
                      </a:lnTo>
                      <a:lnTo>
                        <a:pt x="2144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5"/>
                <p:cNvSpPr/>
                <p:nvPr/>
              </p:nvSpPr>
              <p:spPr>
                <a:xfrm>
                  <a:off x="1946000" y="2280900"/>
                  <a:ext cx="536250" cy="53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50" h="21450" extrusionOk="0">
                      <a:moveTo>
                        <a:pt x="0" y="1"/>
                      </a:moveTo>
                      <a:lnTo>
                        <a:pt x="0" y="21450"/>
                      </a:lnTo>
                      <a:lnTo>
                        <a:pt x="21449" y="2145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5"/>
                <p:cNvSpPr/>
                <p:nvPr/>
              </p:nvSpPr>
              <p:spPr>
                <a:xfrm>
                  <a:off x="2483625" y="2818525"/>
                  <a:ext cx="53590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6" h="21436" extrusionOk="0">
                      <a:moveTo>
                        <a:pt x="1" y="1"/>
                      </a:moveTo>
                      <a:lnTo>
                        <a:pt x="1" y="21436"/>
                      </a:lnTo>
                      <a:lnTo>
                        <a:pt x="21435" y="2143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5"/>
                <p:cNvSpPr/>
                <p:nvPr/>
              </p:nvSpPr>
              <p:spPr>
                <a:xfrm>
                  <a:off x="2483625" y="2818525"/>
                  <a:ext cx="535900" cy="5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6" h="21436" extrusionOk="0">
                      <a:moveTo>
                        <a:pt x="1" y="1"/>
                      </a:moveTo>
                      <a:lnTo>
                        <a:pt x="21435" y="21436"/>
                      </a:lnTo>
                      <a:lnTo>
                        <a:pt x="214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5"/>
                <p:cNvSpPr/>
                <p:nvPr/>
              </p:nvSpPr>
              <p:spPr>
                <a:xfrm>
                  <a:off x="2054425" y="2390400"/>
                  <a:ext cx="316575" cy="3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3" h="12662" extrusionOk="0">
                      <a:moveTo>
                        <a:pt x="6332" y="0"/>
                      </a:moveTo>
                      <a:cubicBezTo>
                        <a:pt x="2836" y="0"/>
                        <a:pt x="1" y="2836"/>
                        <a:pt x="1" y="6331"/>
                      </a:cubicBezTo>
                      <a:cubicBezTo>
                        <a:pt x="1" y="9826"/>
                        <a:pt x="2836" y="12662"/>
                        <a:pt x="6332" y="12662"/>
                      </a:cubicBezTo>
                      <a:cubicBezTo>
                        <a:pt x="9827" y="12662"/>
                        <a:pt x="12663" y="9826"/>
                        <a:pt x="12663" y="6331"/>
                      </a:cubicBezTo>
                      <a:cubicBezTo>
                        <a:pt x="12663" y="2836"/>
                        <a:pt x="9827" y="0"/>
                        <a:pt x="63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8" name="Google Shape;928;p25"/>
              <p:cNvSpPr/>
              <p:nvPr/>
            </p:nvSpPr>
            <p:spPr>
              <a:xfrm>
                <a:off x="-1225" y="3525900"/>
                <a:ext cx="536600" cy="536600"/>
              </a:xfrm>
              <a:custGeom>
                <a:avLst/>
                <a:gdLst/>
                <a:ahLst/>
                <a:cxnLst/>
                <a:rect l="l" t="t" r="r" b="b"/>
                <a:pathLst>
                  <a:path w="21464" h="21464" extrusionOk="0">
                    <a:moveTo>
                      <a:pt x="11413" y="1"/>
                    </a:moveTo>
                    <a:lnTo>
                      <a:pt x="0" y="29"/>
                    </a:lnTo>
                    <a:lnTo>
                      <a:pt x="21463" y="21464"/>
                    </a:lnTo>
                    <a:lnTo>
                      <a:pt x="21463" y="10065"/>
                    </a:lnTo>
                    <a:cubicBezTo>
                      <a:pt x="21463" y="4493"/>
                      <a:pt x="16957" y="1"/>
                      <a:pt x="114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146875" y="2846300"/>
                <a:ext cx="2404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616" extrusionOk="0">
                    <a:moveTo>
                      <a:pt x="4815" y="0"/>
                    </a:moveTo>
                    <a:cubicBezTo>
                      <a:pt x="2148" y="0"/>
                      <a:pt x="0" y="2148"/>
                      <a:pt x="0" y="4801"/>
                    </a:cubicBezTo>
                    <a:cubicBezTo>
                      <a:pt x="0" y="7454"/>
                      <a:pt x="2148" y="9616"/>
                      <a:pt x="4815" y="9616"/>
                    </a:cubicBezTo>
                    <a:cubicBezTo>
                      <a:pt x="7468" y="9616"/>
                      <a:pt x="9616" y="7454"/>
                      <a:pt x="9616" y="4801"/>
                    </a:cubicBezTo>
                    <a:cubicBezTo>
                      <a:pt x="9616" y="2148"/>
                      <a:pt x="7468" y="0"/>
                      <a:pt x="4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5"/>
              <p:cNvSpPr/>
              <p:nvPr/>
            </p:nvSpPr>
            <p:spPr>
              <a:xfrm>
                <a:off x="217900" y="3242400"/>
                <a:ext cx="98350" cy="91928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934" extrusionOk="0">
                    <a:moveTo>
                      <a:pt x="1954" y="0"/>
                    </a:moveTo>
                    <a:cubicBezTo>
                      <a:pt x="869" y="0"/>
                      <a:pt x="1" y="895"/>
                      <a:pt x="1" y="1980"/>
                    </a:cubicBezTo>
                    <a:cubicBezTo>
                      <a:pt x="1" y="3065"/>
                      <a:pt x="869" y="3933"/>
                      <a:pt x="1954" y="3933"/>
                    </a:cubicBezTo>
                    <a:cubicBezTo>
                      <a:pt x="3039" y="3933"/>
                      <a:pt x="3934" y="3065"/>
                      <a:pt x="3934" y="1980"/>
                    </a:cubicBezTo>
                    <a:cubicBezTo>
                      <a:pt x="3934" y="895"/>
                      <a:pt x="3039" y="0"/>
                      <a:pt x="19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25"/>
          <p:cNvGrpSpPr/>
          <p:nvPr/>
        </p:nvGrpSpPr>
        <p:grpSpPr>
          <a:xfrm>
            <a:off x="7136435" y="3525241"/>
            <a:ext cx="2007347" cy="1618062"/>
            <a:chOff x="7381625" y="3722863"/>
            <a:chExt cx="1762376" cy="1420599"/>
          </a:xfrm>
        </p:grpSpPr>
        <p:grpSp>
          <p:nvGrpSpPr>
            <p:cNvPr id="932" name="Google Shape;932;p25"/>
            <p:cNvGrpSpPr/>
            <p:nvPr/>
          </p:nvGrpSpPr>
          <p:grpSpPr>
            <a:xfrm>
              <a:off x="8184204" y="4162176"/>
              <a:ext cx="959797" cy="981285"/>
              <a:chOff x="6438425" y="3777863"/>
              <a:chExt cx="916274" cy="936788"/>
            </a:xfrm>
          </p:grpSpPr>
          <p:sp>
            <p:nvSpPr>
              <p:cNvPr id="933" name="Google Shape;933;p25"/>
              <p:cNvSpPr/>
              <p:nvPr/>
            </p:nvSpPr>
            <p:spPr>
              <a:xfrm>
                <a:off x="6904925" y="3777863"/>
                <a:ext cx="449774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6673308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6441258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6673308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6441258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6438425" y="3779275"/>
                <a:ext cx="4655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03" extrusionOk="0">
                    <a:moveTo>
                      <a:pt x="18622" y="0"/>
                    </a:moveTo>
                    <a:lnTo>
                      <a:pt x="1" y="18584"/>
                    </a:lnTo>
                    <a:lnTo>
                      <a:pt x="1" y="18603"/>
                    </a:lnTo>
                    <a:lnTo>
                      <a:pt x="18622" y="18603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6990975" y="434705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1" name="Google Shape;941;p25"/>
            <p:cNvGrpSpPr/>
            <p:nvPr/>
          </p:nvGrpSpPr>
          <p:grpSpPr>
            <a:xfrm rot="10800000" flipH="1">
              <a:off x="7691913" y="4651183"/>
              <a:ext cx="492278" cy="492278"/>
              <a:chOff x="2483625" y="2818525"/>
              <a:chExt cx="535900" cy="535900"/>
            </a:xfrm>
          </p:grpSpPr>
          <p:sp>
            <p:nvSpPr>
              <p:cNvPr id="942" name="Google Shape;942;p25"/>
              <p:cNvSpPr/>
              <p:nvPr/>
            </p:nvSpPr>
            <p:spPr>
              <a:xfrm>
                <a:off x="2483625" y="2818525"/>
                <a:ext cx="53590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1" y="1"/>
                    </a:moveTo>
                    <a:lnTo>
                      <a:pt x="1" y="21436"/>
                    </a:lnTo>
                    <a:lnTo>
                      <a:pt x="21435" y="214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2483625" y="2818525"/>
                <a:ext cx="53590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1" y="1"/>
                    </a:moveTo>
                    <a:lnTo>
                      <a:pt x="21435" y="21436"/>
                    </a:lnTo>
                    <a:lnTo>
                      <a:pt x="214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25"/>
            <p:cNvSpPr/>
            <p:nvPr/>
          </p:nvSpPr>
          <p:spPr>
            <a:xfrm rot="10800000" flipH="1">
              <a:off x="7381625" y="4851347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 rot="10800000" flipH="1">
              <a:off x="8770175" y="3722863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6"/>
          <p:cNvGrpSpPr/>
          <p:nvPr/>
        </p:nvGrpSpPr>
        <p:grpSpPr>
          <a:xfrm>
            <a:off x="0" y="3022725"/>
            <a:ext cx="1604925" cy="2120775"/>
            <a:chOff x="0" y="3022725"/>
            <a:chExt cx="1604925" cy="2120775"/>
          </a:xfrm>
        </p:grpSpPr>
        <p:grpSp>
          <p:nvGrpSpPr>
            <p:cNvPr id="949" name="Google Shape;949;p26"/>
            <p:cNvGrpSpPr/>
            <p:nvPr/>
          </p:nvGrpSpPr>
          <p:grpSpPr>
            <a:xfrm>
              <a:off x="0" y="3565150"/>
              <a:ext cx="931750" cy="1494425"/>
              <a:chOff x="1946000" y="3292125"/>
              <a:chExt cx="931750" cy="1494425"/>
            </a:xfrm>
          </p:grpSpPr>
          <p:sp>
            <p:nvSpPr>
              <p:cNvPr id="950" name="Google Shape;950;p26"/>
              <p:cNvSpPr/>
              <p:nvPr/>
            </p:nvSpPr>
            <p:spPr>
              <a:xfrm>
                <a:off x="1946000" y="4162250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1"/>
                    </a:moveTo>
                    <a:cubicBezTo>
                      <a:pt x="2415" y="1"/>
                      <a:pt x="0" y="2415"/>
                      <a:pt x="0" y="5391"/>
                    </a:cubicBezTo>
                    <a:cubicBezTo>
                      <a:pt x="0" y="8367"/>
                      <a:pt x="2415" y="10782"/>
                      <a:pt x="5391" y="10782"/>
                    </a:cubicBezTo>
                    <a:cubicBezTo>
                      <a:pt x="8367" y="10782"/>
                      <a:pt x="10781" y="8367"/>
                      <a:pt x="10781" y="5391"/>
                    </a:cubicBezTo>
                    <a:cubicBezTo>
                      <a:pt x="10781" y="2415"/>
                      <a:pt x="8367" y="1"/>
                      <a:pt x="5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2213750" y="3891700"/>
                <a:ext cx="26920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781" extrusionOk="0">
                    <a:moveTo>
                      <a:pt x="5377" y="0"/>
                    </a:moveTo>
                    <a:cubicBezTo>
                      <a:pt x="2415" y="0"/>
                      <a:pt x="1" y="2415"/>
                      <a:pt x="1" y="5391"/>
                    </a:cubicBezTo>
                    <a:cubicBezTo>
                      <a:pt x="1" y="8366"/>
                      <a:pt x="2415" y="10781"/>
                      <a:pt x="5377" y="10781"/>
                    </a:cubicBezTo>
                    <a:cubicBezTo>
                      <a:pt x="8353" y="10781"/>
                      <a:pt x="10767" y="8366"/>
                      <a:pt x="10767" y="5391"/>
                    </a:cubicBezTo>
                    <a:cubicBezTo>
                      <a:pt x="10767" y="2415"/>
                      <a:pt x="8353" y="0"/>
                      <a:pt x="5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1946000" y="3891700"/>
                <a:ext cx="26955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1" extrusionOk="0">
                    <a:moveTo>
                      <a:pt x="5391" y="0"/>
                    </a:moveTo>
                    <a:cubicBezTo>
                      <a:pt x="2415" y="0"/>
                      <a:pt x="0" y="2415"/>
                      <a:pt x="0" y="5391"/>
                    </a:cubicBezTo>
                    <a:cubicBezTo>
                      <a:pt x="0" y="8366"/>
                      <a:pt x="2415" y="10781"/>
                      <a:pt x="5391" y="10781"/>
                    </a:cubicBezTo>
                    <a:cubicBezTo>
                      <a:pt x="8367" y="10781"/>
                      <a:pt x="10781" y="8366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2173063" y="4587363"/>
                <a:ext cx="81775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3272" extrusionOk="0">
                    <a:moveTo>
                      <a:pt x="1642" y="0"/>
                    </a:moveTo>
                    <a:cubicBezTo>
                      <a:pt x="744" y="0"/>
                      <a:pt x="0" y="730"/>
                      <a:pt x="0" y="1643"/>
                    </a:cubicBezTo>
                    <a:cubicBezTo>
                      <a:pt x="0" y="2541"/>
                      <a:pt x="744" y="3271"/>
                      <a:pt x="1642" y="3271"/>
                    </a:cubicBezTo>
                    <a:cubicBezTo>
                      <a:pt x="2541" y="3271"/>
                      <a:pt x="3271" y="2541"/>
                      <a:pt x="3271" y="1643"/>
                    </a:cubicBezTo>
                    <a:cubicBezTo>
                      <a:pt x="3271" y="730"/>
                      <a:pt x="2541" y="0"/>
                      <a:pt x="16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2561175" y="4469975"/>
                <a:ext cx="316575" cy="316575"/>
              </a:xfrm>
              <a:custGeom>
                <a:avLst/>
                <a:gdLst/>
                <a:ahLst/>
                <a:cxnLst/>
                <a:rect l="l" t="t" r="r" b="b"/>
                <a:pathLst>
                  <a:path w="12663" h="12663" extrusionOk="0">
                    <a:moveTo>
                      <a:pt x="6331" y="1"/>
                    </a:moveTo>
                    <a:cubicBezTo>
                      <a:pt x="2836" y="1"/>
                      <a:pt x="0" y="2836"/>
                      <a:pt x="0" y="6332"/>
                    </a:cubicBezTo>
                    <a:cubicBezTo>
                      <a:pt x="0" y="9827"/>
                      <a:pt x="2836" y="12662"/>
                      <a:pt x="6331" y="12662"/>
                    </a:cubicBezTo>
                    <a:cubicBezTo>
                      <a:pt x="9827" y="12662"/>
                      <a:pt x="12662" y="9827"/>
                      <a:pt x="12662" y="6332"/>
                    </a:cubicBezTo>
                    <a:cubicBezTo>
                      <a:pt x="12662" y="2836"/>
                      <a:pt x="9827" y="1"/>
                      <a:pt x="6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1946000" y="3292125"/>
                <a:ext cx="53590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0" y="0"/>
                    </a:moveTo>
                    <a:lnTo>
                      <a:pt x="0" y="21435"/>
                    </a:lnTo>
                    <a:lnTo>
                      <a:pt x="21435" y="21435"/>
                    </a:lnTo>
                    <a:lnTo>
                      <a:pt x="2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6"/>
            <p:cNvGrpSpPr/>
            <p:nvPr/>
          </p:nvGrpSpPr>
          <p:grpSpPr>
            <a:xfrm>
              <a:off x="4" y="3022725"/>
              <a:ext cx="1604921" cy="2120775"/>
              <a:chOff x="1529" y="2986775"/>
              <a:chExt cx="1604921" cy="2120775"/>
            </a:xfrm>
          </p:grpSpPr>
          <p:sp>
            <p:nvSpPr>
              <p:cNvPr id="957" name="Google Shape;957;p26"/>
              <p:cNvSpPr/>
              <p:nvPr/>
            </p:nvSpPr>
            <p:spPr>
              <a:xfrm flipH="1">
                <a:off x="1529" y="2986775"/>
                <a:ext cx="524821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0454" y="0"/>
                    </a:moveTo>
                    <a:lnTo>
                      <a:pt x="1" y="12"/>
                    </a:lnTo>
                    <a:lnTo>
                      <a:pt x="19682" y="19705"/>
                    </a:lnTo>
                    <a:lnTo>
                      <a:pt x="19682" y="9228"/>
                    </a:lnTo>
                    <a:cubicBezTo>
                      <a:pt x="19682" y="4144"/>
                      <a:pt x="15562" y="0"/>
                      <a:pt x="10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58" name="Google Shape;958;p26"/>
              <p:cNvGrpSpPr/>
              <p:nvPr/>
            </p:nvGrpSpPr>
            <p:grpSpPr>
              <a:xfrm flipH="1">
                <a:off x="1070551" y="4573754"/>
                <a:ext cx="535899" cy="533796"/>
                <a:chOff x="4447425" y="2547716"/>
                <a:chExt cx="535899" cy="533796"/>
              </a:xfrm>
            </p:grpSpPr>
            <p:sp>
              <p:nvSpPr>
                <p:cNvPr id="959" name="Google Shape;959;p26"/>
                <p:cNvSpPr/>
                <p:nvPr/>
              </p:nvSpPr>
              <p:spPr>
                <a:xfrm>
                  <a:off x="4447425" y="2547716"/>
                  <a:ext cx="268243" cy="26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" h="9512" extrusionOk="0">
                      <a:moveTo>
                        <a:pt x="4816" y="1"/>
                      </a:moveTo>
                      <a:cubicBezTo>
                        <a:pt x="2207" y="1"/>
                        <a:pt x="58" y="2105"/>
                        <a:pt x="39" y="4718"/>
                      </a:cubicBezTo>
                      <a:cubicBezTo>
                        <a:pt x="1" y="7343"/>
                        <a:pt x="2112" y="9492"/>
                        <a:pt x="4737" y="9511"/>
                      </a:cubicBezTo>
                      <a:cubicBezTo>
                        <a:pt x="4760" y="9512"/>
                        <a:pt x="4784" y="9512"/>
                        <a:pt x="4807" y="9512"/>
                      </a:cubicBezTo>
                      <a:cubicBezTo>
                        <a:pt x="7400" y="9512"/>
                        <a:pt x="9512" y="7415"/>
                        <a:pt x="9549" y="4813"/>
                      </a:cubicBezTo>
                      <a:cubicBezTo>
                        <a:pt x="9568" y="2188"/>
                        <a:pt x="7476" y="39"/>
                        <a:pt x="4851" y="1"/>
                      </a:cubicBezTo>
                      <a:cubicBezTo>
                        <a:pt x="4839" y="1"/>
                        <a:pt x="4828" y="1"/>
                        <a:pt x="48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26"/>
                <p:cNvSpPr/>
                <p:nvPr/>
              </p:nvSpPr>
              <p:spPr>
                <a:xfrm>
                  <a:off x="4712446" y="2814867"/>
                  <a:ext cx="268215" cy="26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0"/>
                      </a:moveTo>
                      <a:cubicBezTo>
                        <a:pt x="2187" y="0"/>
                        <a:pt x="57" y="2085"/>
                        <a:pt x="19" y="4717"/>
                      </a:cubicBezTo>
                      <a:cubicBezTo>
                        <a:pt x="0" y="7342"/>
                        <a:pt x="2112" y="9492"/>
                        <a:pt x="4736" y="9511"/>
                      </a:cubicBezTo>
                      <a:cubicBezTo>
                        <a:pt x="4760" y="9511"/>
                        <a:pt x="4783" y="9511"/>
                        <a:pt x="4806" y="9511"/>
                      </a:cubicBezTo>
                      <a:cubicBezTo>
                        <a:pt x="7399" y="9511"/>
                        <a:pt x="9511" y="7414"/>
                        <a:pt x="9530" y="4812"/>
                      </a:cubicBezTo>
                      <a:cubicBezTo>
                        <a:pt x="9568" y="2188"/>
                        <a:pt x="7456" y="38"/>
                        <a:pt x="4832" y="0"/>
                      </a:cubicBezTo>
                      <a:cubicBezTo>
                        <a:pt x="4820" y="0"/>
                        <a:pt x="4808" y="0"/>
                        <a:pt x="47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4715109" y="2550380"/>
                  <a:ext cx="268215" cy="266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8" h="9512" extrusionOk="0">
                      <a:moveTo>
                        <a:pt x="4796" y="1"/>
                      </a:moveTo>
                      <a:cubicBezTo>
                        <a:pt x="2188" y="1"/>
                        <a:pt x="57" y="2105"/>
                        <a:pt x="38" y="4718"/>
                      </a:cubicBezTo>
                      <a:cubicBezTo>
                        <a:pt x="0" y="7343"/>
                        <a:pt x="2112" y="9492"/>
                        <a:pt x="4737" y="9511"/>
                      </a:cubicBezTo>
                      <a:cubicBezTo>
                        <a:pt x="4760" y="9512"/>
                        <a:pt x="4783" y="9512"/>
                        <a:pt x="4806" y="9512"/>
                      </a:cubicBezTo>
                      <a:cubicBezTo>
                        <a:pt x="7399" y="9512"/>
                        <a:pt x="9511" y="7415"/>
                        <a:pt x="9549" y="4813"/>
                      </a:cubicBezTo>
                      <a:cubicBezTo>
                        <a:pt x="9568" y="2188"/>
                        <a:pt x="7457" y="39"/>
                        <a:pt x="4832" y="1"/>
                      </a:cubicBezTo>
                      <a:cubicBezTo>
                        <a:pt x="4820" y="1"/>
                        <a:pt x="4808" y="1"/>
                        <a:pt x="47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2" name="Google Shape;962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963" name="Google Shape;963;p26"/>
          <p:cNvGrpSpPr/>
          <p:nvPr/>
        </p:nvGrpSpPr>
        <p:grpSpPr>
          <a:xfrm>
            <a:off x="7852000" y="-12"/>
            <a:ext cx="1292500" cy="925800"/>
            <a:chOff x="7852000" y="-12"/>
            <a:chExt cx="1292500" cy="925800"/>
          </a:xfrm>
        </p:grpSpPr>
        <p:grpSp>
          <p:nvGrpSpPr>
            <p:cNvPr id="964" name="Google Shape;964;p26"/>
            <p:cNvGrpSpPr/>
            <p:nvPr/>
          </p:nvGrpSpPr>
          <p:grpSpPr>
            <a:xfrm>
              <a:off x="7852000" y="-12"/>
              <a:ext cx="1292500" cy="650325"/>
              <a:chOff x="1181950" y="4495213"/>
              <a:chExt cx="1292500" cy="650325"/>
            </a:xfrm>
          </p:grpSpPr>
          <p:sp>
            <p:nvSpPr>
              <p:cNvPr id="965" name="Google Shape;965;p26"/>
              <p:cNvSpPr/>
              <p:nvPr/>
            </p:nvSpPr>
            <p:spPr>
              <a:xfrm flipH="1">
                <a:off x="1504050" y="4821388"/>
                <a:ext cx="323475" cy="3241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12966" extrusionOk="0">
                    <a:moveTo>
                      <a:pt x="6483" y="0"/>
                    </a:moveTo>
                    <a:cubicBezTo>
                      <a:pt x="2903" y="0"/>
                      <a:pt x="0" y="2903"/>
                      <a:pt x="0" y="6483"/>
                    </a:cubicBezTo>
                    <a:cubicBezTo>
                      <a:pt x="0" y="10063"/>
                      <a:pt x="2903" y="12965"/>
                      <a:pt x="6483" y="12965"/>
                    </a:cubicBezTo>
                    <a:cubicBezTo>
                      <a:pt x="10036" y="12965"/>
                      <a:pt x="12939" y="10063"/>
                      <a:pt x="12939" y="6483"/>
                    </a:cubicBezTo>
                    <a:cubicBezTo>
                      <a:pt x="12939" y="2903"/>
                      <a:pt x="10036" y="0"/>
                      <a:pt x="6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6"/>
              <p:cNvSpPr/>
              <p:nvPr/>
            </p:nvSpPr>
            <p:spPr>
              <a:xfrm flipH="1">
                <a:off x="1181950" y="4495213"/>
                <a:ext cx="323475" cy="3241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12966" extrusionOk="0">
                    <a:moveTo>
                      <a:pt x="6483" y="1"/>
                    </a:moveTo>
                    <a:cubicBezTo>
                      <a:pt x="2903" y="1"/>
                      <a:pt x="0" y="2903"/>
                      <a:pt x="0" y="6483"/>
                    </a:cubicBezTo>
                    <a:cubicBezTo>
                      <a:pt x="0" y="10064"/>
                      <a:pt x="2903" y="12966"/>
                      <a:pt x="6483" y="12966"/>
                    </a:cubicBezTo>
                    <a:cubicBezTo>
                      <a:pt x="10036" y="12966"/>
                      <a:pt x="12938" y="10064"/>
                      <a:pt x="12938" y="6483"/>
                    </a:cubicBezTo>
                    <a:cubicBezTo>
                      <a:pt x="12938" y="2903"/>
                      <a:pt x="10036" y="1"/>
                      <a:pt x="6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 flipH="1">
                <a:off x="1504050" y="4495213"/>
                <a:ext cx="323475" cy="3241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12966" extrusionOk="0">
                    <a:moveTo>
                      <a:pt x="6483" y="1"/>
                    </a:moveTo>
                    <a:cubicBezTo>
                      <a:pt x="2903" y="1"/>
                      <a:pt x="0" y="2903"/>
                      <a:pt x="0" y="6483"/>
                    </a:cubicBezTo>
                    <a:cubicBezTo>
                      <a:pt x="0" y="10064"/>
                      <a:pt x="2903" y="12966"/>
                      <a:pt x="6483" y="12966"/>
                    </a:cubicBezTo>
                    <a:cubicBezTo>
                      <a:pt x="10036" y="12966"/>
                      <a:pt x="12939" y="10064"/>
                      <a:pt x="12939" y="6483"/>
                    </a:cubicBezTo>
                    <a:cubicBezTo>
                      <a:pt x="12939" y="2903"/>
                      <a:pt x="10036" y="1"/>
                      <a:pt x="6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6"/>
              <p:cNvSpPr/>
              <p:nvPr/>
            </p:nvSpPr>
            <p:spPr>
              <a:xfrm flipH="1">
                <a:off x="1827525" y="4496913"/>
                <a:ext cx="646925" cy="646925"/>
              </a:xfrm>
              <a:custGeom>
                <a:avLst/>
                <a:gdLst/>
                <a:ahLst/>
                <a:cxnLst/>
                <a:rect l="l" t="t" r="r" b="b"/>
                <a:pathLst>
                  <a:path w="25877" h="25877" extrusionOk="0">
                    <a:moveTo>
                      <a:pt x="0" y="0"/>
                    </a:moveTo>
                    <a:lnTo>
                      <a:pt x="0" y="25876"/>
                    </a:lnTo>
                    <a:lnTo>
                      <a:pt x="25877" y="25876"/>
                    </a:lnTo>
                    <a:lnTo>
                      <a:pt x="258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6"/>
              <p:cNvSpPr/>
              <p:nvPr/>
            </p:nvSpPr>
            <p:spPr>
              <a:xfrm flipH="1">
                <a:off x="1956350" y="4629138"/>
                <a:ext cx="327550" cy="328225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13129" extrusionOk="0">
                    <a:moveTo>
                      <a:pt x="5452" y="0"/>
                    </a:moveTo>
                    <a:cubicBezTo>
                      <a:pt x="3309" y="0"/>
                      <a:pt x="1384" y="895"/>
                      <a:pt x="0" y="2306"/>
                    </a:cubicBezTo>
                    <a:lnTo>
                      <a:pt x="10796" y="13128"/>
                    </a:lnTo>
                    <a:cubicBezTo>
                      <a:pt x="12233" y="11745"/>
                      <a:pt x="13101" y="9819"/>
                      <a:pt x="13101" y="7676"/>
                    </a:cubicBezTo>
                    <a:cubicBezTo>
                      <a:pt x="13101" y="3445"/>
                      <a:pt x="9684" y="0"/>
                      <a:pt x="5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6"/>
              <p:cNvSpPr/>
              <p:nvPr/>
            </p:nvSpPr>
            <p:spPr>
              <a:xfrm flipH="1">
                <a:off x="2014675" y="4686763"/>
                <a:ext cx="324825" cy="324850"/>
              </a:xfrm>
              <a:custGeom>
                <a:avLst/>
                <a:gdLst/>
                <a:ahLst/>
                <a:cxnLst/>
                <a:rect l="l" t="t" r="r" b="b"/>
                <a:pathLst>
                  <a:path w="12993" h="12994" extrusionOk="0">
                    <a:moveTo>
                      <a:pt x="2170" y="1"/>
                    </a:moveTo>
                    <a:cubicBezTo>
                      <a:pt x="868" y="1411"/>
                      <a:pt x="0" y="3283"/>
                      <a:pt x="0" y="5371"/>
                    </a:cubicBezTo>
                    <a:cubicBezTo>
                      <a:pt x="0" y="9576"/>
                      <a:pt x="3445" y="12993"/>
                      <a:pt x="7649" y="12993"/>
                    </a:cubicBezTo>
                    <a:cubicBezTo>
                      <a:pt x="9738" y="12993"/>
                      <a:pt x="11609" y="12179"/>
                      <a:pt x="12992" y="10823"/>
                    </a:cubicBezTo>
                    <a:lnTo>
                      <a:pt x="2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26"/>
            <p:cNvSpPr/>
            <p:nvPr/>
          </p:nvSpPr>
          <p:spPr>
            <a:xfrm>
              <a:off x="8778113" y="843988"/>
              <a:ext cx="81775" cy="81800"/>
            </a:xfrm>
            <a:custGeom>
              <a:avLst/>
              <a:gdLst/>
              <a:ahLst/>
              <a:cxnLst/>
              <a:rect l="l" t="t" r="r" b="b"/>
              <a:pathLst>
                <a:path w="3271" h="3272" extrusionOk="0">
                  <a:moveTo>
                    <a:pt x="1642" y="0"/>
                  </a:moveTo>
                  <a:cubicBezTo>
                    <a:pt x="744" y="0"/>
                    <a:pt x="0" y="730"/>
                    <a:pt x="0" y="1643"/>
                  </a:cubicBezTo>
                  <a:cubicBezTo>
                    <a:pt x="0" y="2541"/>
                    <a:pt x="744" y="3271"/>
                    <a:pt x="1642" y="3271"/>
                  </a:cubicBezTo>
                  <a:cubicBezTo>
                    <a:pt x="2541" y="3271"/>
                    <a:pt x="3271" y="2541"/>
                    <a:pt x="3271" y="1643"/>
                  </a:cubicBezTo>
                  <a:cubicBezTo>
                    <a:pt x="3271" y="730"/>
                    <a:pt x="2541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5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7"/>
          <p:cNvGrpSpPr/>
          <p:nvPr/>
        </p:nvGrpSpPr>
        <p:grpSpPr>
          <a:xfrm>
            <a:off x="-583058" y="-11"/>
            <a:ext cx="9732956" cy="5143521"/>
            <a:chOff x="1361350" y="661859"/>
            <a:chExt cx="9143218" cy="4831866"/>
          </a:xfrm>
        </p:grpSpPr>
        <p:sp>
          <p:nvSpPr>
            <p:cNvPr id="974" name="Google Shape;974;p27"/>
            <p:cNvSpPr/>
            <p:nvPr/>
          </p:nvSpPr>
          <p:spPr>
            <a:xfrm>
              <a:off x="1361350" y="4951525"/>
              <a:ext cx="1124050" cy="536250"/>
            </a:xfrm>
            <a:custGeom>
              <a:avLst/>
              <a:gdLst/>
              <a:ahLst/>
              <a:cxnLst/>
              <a:rect l="l" t="t" r="r" b="b"/>
              <a:pathLst>
                <a:path w="44962" h="21450" extrusionOk="0">
                  <a:moveTo>
                    <a:pt x="0" y="0"/>
                  </a:moveTo>
                  <a:lnTo>
                    <a:pt x="0" y="21449"/>
                  </a:lnTo>
                  <a:lnTo>
                    <a:pt x="44962" y="21449"/>
                  </a:lnTo>
                  <a:lnTo>
                    <a:pt x="44962" y="10598"/>
                  </a:lnTo>
                  <a:cubicBezTo>
                    <a:pt x="44962" y="4745"/>
                    <a:pt x="40217" y="0"/>
                    <a:pt x="34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946000" y="4162250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1"/>
                  </a:moveTo>
                  <a:cubicBezTo>
                    <a:pt x="2415" y="1"/>
                    <a:pt x="0" y="2415"/>
                    <a:pt x="0" y="5391"/>
                  </a:cubicBezTo>
                  <a:cubicBezTo>
                    <a:pt x="0" y="8367"/>
                    <a:pt x="2415" y="10782"/>
                    <a:pt x="5391" y="10782"/>
                  </a:cubicBezTo>
                  <a:cubicBezTo>
                    <a:pt x="8367" y="10782"/>
                    <a:pt x="10781" y="8367"/>
                    <a:pt x="10781" y="5391"/>
                  </a:cubicBezTo>
                  <a:cubicBezTo>
                    <a:pt x="10781" y="2415"/>
                    <a:pt x="8367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2213750" y="3891700"/>
              <a:ext cx="269200" cy="269525"/>
            </a:xfrm>
            <a:custGeom>
              <a:avLst/>
              <a:gdLst/>
              <a:ahLst/>
              <a:cxnLst/>
              <a:rect l="l" t="t" r="r" b="b"/>
              <a:pathLst>
                <a:path w="10768" h="10781" extrusionOk="0">
                  <a:moveTo>
                    <a:pt x="5377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6"/>
                    <a:pt x="2415" y="10781"/>
                    <a:pt x="5377" y="10781"/>
                  </a:cubicBezTo>
                  <a:cubicBezTo>
                    <a:pt x="8353" y="10781"/>
                    <a:pt x="10767" y="8366"/>
                    <a:pt x="10767" y="5391"/>
                  </a:cubicBezTo>
                  <a:cubicBezTo>
                    <a:pt x="10767" y="2415"/>
                    <a:pt x="8353" y="0"/>
                    <a:pt x="5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946000" y="3891700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0" y="2415"/>
                    <a:pt x="0" y="5391"/>
                  </a:cubicBezTo>
                  <a:cubicBezTo>
                    <a:pt x="0" y="8366"/>
                    <a:pt x="2415" y="10781"/>
                    <a:pt x="5391" y="10781"/>
                  </a:cubicBezTo>
                  <a:cubicBezTo>
                    <a:pt x="8367" y="10781"/>
                    <a:pt x="10781" y="8366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828750" y="5216125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561350" y="5216125"/>
              <a:ext cx="269175" cy="269525"/>
            </a:xfrm>
            <a:custGeom>
              <a:avLst/>
              <a:gdLst/>
              <a:ahLst/>
              <a:cxnLst/>
              <a:rect l="l" t="t" r="r" b="b"/>
              <a:pathLst>
                <a:path w="10767" h="10781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828750" y="4945550"/>
              <a:ext cx="269550" cy="269200"/>
            </a:xfrm>
            <a:custGeom>
              <a:avLst/>
              <a:gdLst/>
              <a:ahLst/>
              <a:cxnLst/>
              <a:rect l="l" t="t" r="r" b="b"/>
              <a:pathLst>
                <a:path w="10782" h="10768" extrusionOk="0">
                  <a:moveTo>
                    <a:pt x="5391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53"/>
                    <a:pt x="2415" y="10767"/>
                    <a:pt x="5391" y="10767"/>
                  </a:cubicBezTo>
                  <a:cubicBezTo>
                    <a:pt x="8367" y="10767"/>
                    <a:pt x="10781" y="8353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561350" y="4945550"/>
              <a:ext cx="269175" cy="269200"/>
            </a:xfrm>
            <a:custGeom>
              <a:avLst/>
              <a:gdLst/>
              <a:ahLst/>
              <a:cxnLst/>
              <a:rect l="l" t="t" r="r" b="b"/>
              <a:pathLst>
                <a:path w="10767" h="10768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0235393" y="932784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76" y="0"/>
                  </a:moveTo>
                  <a:cubicBezTo>
                    <a:pt x="2414" y="0"/>
                    <a:pt x="0" y="2401"/>
                    <a:pt x="0" y="5377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77"/>
                  </a:cubicBezTo>
                  <a:cubicBezTo>
                    <a:pt x="10767" y="2401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10235393" y="661859"/>
              <a:ext cx="269175" cy="269550"/>
            </a:xfrm>
            <a:custGeom>
              <a:avLst/>
              <a:gdLst/>
              <a:ahLst/>
              <a:cxnLst/>
              <a:rect l="l" t="t" r="r" b="b"/>
              <a:pathLst>
                <a:path w="10767" h="10782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9967968" y="661859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2300800" y="4532150"/>
              <a:ext cx="81775" cy="81800"/>
            </a:xfrm>
            <a:custGeom>
              <a:avLst/>
              <a:gdLst/>
              <a:ahLst/>
              <a:cxnLst/>
              <a:rect l="l" t="t" r="r" b="b"/>
              <a:pathLst>
                <a:path w="3271" h="3272" extrusionOk="0">
                  <a:moveTo>
                    <a:pt x="1642" y="0"/>
                  </a:moveTo>
                  <a:cubicBezTo>
                    <a:pt x="744" y="0"/>
                    <a:pt x="0" y="730"/>
                    <a:pt x="0" y="1643"/>
                  </a:cubicBezTo>
                  <a:cubicBezTo>
                    <a:pt x="0" y="2541"/>
                    <a:pt x="744" y="3271"/>
                    <a:pt x="1642" y="3271"/>
                  </a:cubicBezTo>
                  <a:cubicBezTo>
                    <a:pt x="2541" y="3271"/>
                    <a:pt x="3271" y="2541"/>
                    <a:pt x="3271" y="1643"/>
                  </a:cubicBezTo>
                  <a:cubicBezTo>
                    <a:pt x="3271" y="730"/>
                    <a:pt x="2541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flipH="1">
              <a:off x="9700912" y="1225701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10006920" y="3031741"/>
              <a:ext cx="458350" cy="458350"/>
            </a:xfrm>
            <a:custGeom>
              <a:avLst/>
              <a:gdLst/>
              <a:ahLst/>
              <a:cxnLst/>
              <a:rect l="l" t="t" r="r" b="b"/>
              <a:pathLst>
                <a:path w="18334" h="18334" extrusionOk="0">
                  <a:moveTo>
                    <a:pt x="7581" y="1"/>
                  </a:moveTo>
                  <a:cubicBezTo>
                    <a:pt x="4619" y="1"/>
                    <a:pt x="1938" y="1194"/>
                    <a:pt x="1" y="3117"/>
                  </a:cubicBezTo>
                  <a:lnTo>
                    <a:pt x="15203" y="18334"/>
                  </a:lnTo>
                  <a:cubicBezTo>
                    <a:pt x="17140" y="16382"/>
                    <a:pt x="18333" y="13715"/>
                    <a:pt x="18333" y="10753"/>
                  </a:cubicBezTo>
                  <a:cubicBezTo>
                    <a:pt x="18333" y="4816"/>
                    <a:pt x="13519" y="1"/>
                    <a:pt x="7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flipH="1">
              <a:off x="9435237" y="1229576"/>
              <a:ext cx="532400" cy="532750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flipH="1">
              <a:off x="9620187" y="1409951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2576975" y="4553900"/>
              <a:ext cx="316575" cy="316575"/>
            </a:xfrm>
            <a:custGeom>
              <a:avLst/>
              <a:gdLst/>
              <a:ahLst/>
              <a:cxnLst/>
              <a:rect l="l" t="t" r="r" b="b"/>
              <a:pathLst>
                <a:path w="12663" h="12663" extrusionOk="0">
                  <a:moveTo>
                    <a:pt x="6331" y="1"/>
                  </a:moveTo>
                  <a:cubicBezTo>
                    <a:pt x="2836" y="1"/>
                    <a:pt x="0" y="2836"/>
                    <a:pt x="0" y="6332"/>
                  </a:cubicBezTo>
                  <a:cubicBezTo>
                    <a:pt x="0" y="9827"/>
                    <a:pt x="2836" y="12662"/>
                    <a:pt x="6331" y="12662"/>
                  </a:cubicBezTo>
                  <a:cubicBezTo>
                    <a:pt x="9827" y="12662"/>
                    <a:pt x="12662" y="9827"/>
                    <a:pt x="12662" y="6332"/>
                  </a:cubicBezTo>
                  <a:cubicBezTo>
                    <a:pt x="12662" y="2836"/>
                    <a:pt x="9827" y="1"/>
                    <a:pt x="6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2483275" y="3891000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0" y="0"/>
                  </a:moveTo>
                  <a:lnTo>
                    <a:pt x="0" y="21435"/>
                  </a:lnTo>
                  <a:lnTo>
                    <a:pt x="21435" y="21435"/>
                  </a:lnTo>
                  <a:lnTo>
                    <a:pt x="2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2594875" y="4047500"/>
              <a:ext cx="269525" cy="269550"/>
            </a:xfrm>
            <a:custGeom>
              <a:avLst/>
              <a:gdLst/>
              <a:ahLst/>
              <a:cxnLst/>
              <a:rect l="l" t="t" r="r" b="b"/>
              <a:pathLst>
                <a:path w="10781" h="10782" extrusionOk="0">
                  <a:moveTo>
                    <a:pt x="1811" y="1"/>
                  </a:moveTo>
                  <a:cubicBezTo>
                    <a:pt x="688" y="1138"/>
                    <a:pt x="0" y="2724"/>
                    <a:pt x="0" y="4437"/>
                  </a:cubicBezTo>
                  <a:cubicBezTo>
                    <a:pt x="0" y="7937"/>
                    <a:pt x="2836" y="10782"/>
                    <a:pt x="6306" y="10782"/>
                  </a:cubicBezTo>
                  <a:cubicBezTo>
                    <a:pt x="6314" y="10782"/>
                    <a:pt x="6323" y="10782"/>
                    <a:pt x="6331" y="10781"/>
                  </a:cubicBezTo>
                  <a:cubicBezTo>
                    <a:pt x="8072" y="10781"/>
                    <a:pt x="9630" y="10094"/>
                    <a:pt x="10781" y="8971"/>
                  </a:cubicBezTo>
                  <a:lnTo>
                    <a:pt x="1811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2708925" y="5133300"/>
              <a:ext cx="82500" cy="82500"/>
            </a:xfrm>
            <a:custGeom>
              <a:avLst/>
              <a:gdLst/>
              <a:ahLst/>
              <a:cxnLst/>
              <a:rect l="l" t="t" r="r" b="b"/>
              <a:pathLst>
                <a:path w="3300" h="3300" extrusionOk="0">
                  <a:moveTo>
                    <a:pt x="1657" y="0"/>
                  </a:moveTo>
                  <a:cubicBezTo>
                    <a:pt x="744" y="0"/>
                    <a:pt x="0" y="730"/>
                    <a:pt x="0" y="1643"/>
                  </a:cubicBezTo>
                  <a:cubicBezTo>
                    <a:pt x="0" y="2555"/>
                    <a:pt x="744" y="3299"/>
                    <a:pt x="1657" y="3299"/>
                  </a:cubicBezTo>
                  <a:cubicBezTo>
                    <a:pt x="2555" y="3299"/>
                    <a:pt x="3299" y="2555"/>
                    <a:pt x="3299" y="1643"/>
                  </a:cubicBezTo>
                  <a:cubicBezTo>
                    <a:pt x="3299" y="730"/>
                    <a:pt x="2555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026525" y="4423000"/>
              <a:ext cx="543600" cy="1070725"/>
            </a:xfrm>
            <a:custGeom>
              <a:avLst/>
              <a:gdLst/>
              <a:ahLst/>
              <a:cxnLst/>
              <a:rect l="l" t="t" r="r" b="b"/>
              <a:pathLst>
                <a:path w="21744" h="42829" extrusionOk="0">
                  <a:moveTo>
                    <a:pt x="0" y="1"/>
                  </a:moveTo>
                  <a:lnTo>
                    <a:pt x="0" y="42829"/>
                  </a:lnTo>
                  <a:cubicBezTo>
                    <a:pt x="12002" y="42829"/>
                    <a:pt x="21744" y="33087"/>
                    <a:pt x="21744" y="21085"/>
                  </a:cubicBezTo>
                  <a:lnTo>
                    <a:pt x="21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7"/>
          <p:cNvSpPr/>
          <p:nvPr/>
        </p:nvSpPr>
        <p:spPr>
          <a:xfrm>
            <a:off x="2468875" y="4758988"/>
            <a:ext cx="87225" cy="86950"/>
          </a:xfrm>
          <a:custGeom>
            <a:avLst/>
            <a:gdLst/>
            <a:ahLst/>
            <a:cxnLst/>
            <a:rect l="l" t="t" r="r" b="b"/>
            <a:pathLst>
              <a:path w="3489" h="3478" extrusionOk="0">
                <a:moveTo>
                  <a:pt x="1750" y="0"/>
                </a:moveTo>
                <a:cubicBezTo>
                  <a:pt x="786" y="0"/>
                  <a:pt x="0" y="774"/>
                  <a:pt x="0" y="1739"/>
                </a:cubicBezTo>
                <a:cubicBezTo>
                  <a:pt x="0" y="2703"/>
                  <a:pt x="786" y="3477"/>
                  <a:pt x="1750" y="3477"/>
                </a:cubicBezTo>
                <a:cubicBezTo>
                  <a:pt x="2703" y="3477"/>
                  <a:pt x="3489" y="2703"/>
                  <a:pt x="3489" y="1739"/>
                </a:cubicBezTo>
                <a:cubicBezTo>
                  <a:pt x="3489" y="774"/>
                  <a:pt x="2703" y="0"/>
                  <a:pt x="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27"/>
          <p:cNvGrpSpPr/>
          <p:nvPr/>
        </p:nvGrpSpPr>
        <p:grpSpPr>
          <a:xfrm>
            <a:off x="8572427" y="1216679"/>
            <a:ext cx="577470" cy="1207458"/>
            <a:chOff x="3043135" y="3226505"/>
            <a:chExt cx="542480" cy="1134296"/>
          </a:xfrm>
        </p:grpSpPr>
        <p:sp>
          <p:nvSpPr>
            <p:cNvPr id="998" name="Google Shape;998;p27"/>
            <p:cNvSpPr/>
            <p:nvPr/>
          </p:nvSpPr>
          <p:spPr>
            <a:xfrm>
              <a:off x="3043135" y="3497055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1"/>
                  </a:moveTo>
                  <a:cubicBezTo>
                    <a:pt x="2415" y="1"/>
                    <a:pt x="0" y="2415"/>
                    <a:pt x="0" y="5391"/>
                  </a:cubicBezTo>
                  <a:cubicBezTo>
                    <a:pt x="0" y="8367"/>
                    <a:pt x="2415" y="10782"/>
                    <a:pt x="5391" y="10782"/>
                  </a:cubicBezTo>
                  <a:cubicBezTo>
                    <a:pt x="8367" y="10782"/>
                    <a:pt x="10781" y="8367"/>
                    <a:pt x="10781" y="5391"/>
                  </a:cubicBezTo>
                  <a:cubicBezTo>
                    <a:pt x="10781" y="2415"/>
                    <a:pt x="8367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310885" y="3226505"/>
              <a:ext cx="269200" cy="269525"/>
            </a:xfrm>
            <a:custGeom>
              <a:avLst/>
              <a:gdLst/>
              <a:ahLst/>
              <a:cxnLst/>
              <a:rect l="l" t="t" r="r" b="b"/>
              <a:pathLst>
                <a:path w="10768" h="10781" extrusionOk="0">
                  <a:moveTo>
                    <a:pt x="5377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6"/>
                    <a:pt x="2415" y="10781"/>
                    <a:pt x="5377" y="10781"/>
                  </a:cubicBezTo>
                  <a:cubicBezTo>
                    <a:pt x="8353" y="10781"/>
                    <a:pt x="10767" y="8366"/>
                    <a:pt x="10767" y="5391"/>
                  </a:cubicBezTo>
                  <a:cubicBezTo>
                    <a:pt x="10767" y="2415"/>
                    <a:pt x="8353" y="0"/>
                    <a:pt x="5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3043135" y="3226505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0" y="2415"/>
                    <a:pt x="0" y="5391"/>
                  </a:cubicBezTo>
                  <a:cubicBezTo>
                    <a:pt x="0" y="8366"/>
                    <a:pt x="2415" y="10781"/>
                    <a:pt x="5391" y="10781"/>
                  </a:cubicBezTo>
                  <a:cubicBezTo>
                    <a:pt x="8367" y="10781"/>
                    <a:pt x="10781" y="8366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049715" y="3824901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0" y="0"/>
                  </a:moveTo>
                  <a:lnTo>
                    <a:pt x="0" y="21435"/>
                  </a:lnTo>
                  <a:lnTo>
                    <a:pt x="21435" y="21435"/>
                  </a:lnTo>
                  <a:lnTo>
                    <a:pt x="2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161315" y="3981401"/>
              <a:ext cx="269525" cy="269550"/>
            </a:xfrm>
            <a:custGeom>
              <a:avLst/>
              <a:gdLst/>
              <a:ahLst/>
              <a:cxnLst/>
              <a:rect l="l" t="t" r="r" b="b"/>
              <a:pathLst>
                <a:path w="10781" h="10782" extrusionOk="0">
                  <a:moveTo>
                    <a:pt x="1811" y="1"/>
                  </a:moveTo>
                  <a:cubicBezTo>
                    <a:pt x="688" y="1138"/>
                    <a:pt x="0" y="2724"/>
                    <a:pt x="0" y="4437"/>
                  </a:cubicBezTo>
                  <a:cubicBezTo>
                    <a:pt x="0" y="7937"/>
                    <a:pt x="2836" y="10782"/>
                    <a:pt x="6306" y="10782"/>
                  </a:cubicBezTo>
                  <a:cubicBezTo>
                    <a:pt x="6314" y="10782"/>
                    <a:pt x="6323" y="10782"/>
                    <a:pt x="6331" y="10781"/>
                  </a:cubicBezTo>
                  <a:cubicBezTo>
                    <a:pt x="8072" y="10781"/>
                    <a:pt x="9630" y="10094"/>
                    <a:pt x="10781" y="8971"/>
                  </a:cubicBezTo>
                  <a:lnTo>
                    <a:pt x="1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7"/>
          <p:cNvSpPr/>
          <p:nvPr/>
        </p:nvSpPr>
        <p:spPr>
          <a:xfrm>
            <a:off x="8043336" y="168208"/>
            <a:ext cx="278453" cy="276823"/>
          </a:xfrm>
          <a:custGeom>
            <a:avLst/>
            <a:gdLst/>
            <a:ahLst/>
            <a:cxnLst/>
            <a:rect l="l" t="t" r="r" b="b"/>
            <a:pathLst>
              <a:path w="9568" h="9512" extrusionOk="0">
                <a:moveTo>
                  <a:pt x="4796" y="1"/>
                </a:moveTo>
                <a:cubicBezTo>
                  <a:pt x="2188" y="1"/>
                  <a:pt x="57" y="2105"/>
                  <a:pt x="38" y="4718"/>
                </a:cubicBezTo>
                <a:cubicBezTo>
                  <a:pt x="0" y="7343"/>
                  <a:pt x="2112" y="9492"/>
                  <a:pt x="4737" y="9511"/>
                </a:cubicBezTo>
                <a:cubicBezTo>
                  <a:pt x="4760" y="9512"/>
                  <a:pt x="4783" y="9512"/>
                  <a:pt x="4806" y="9512"/>
                </a:cubicBezTo>
                <a:cubicBezTo>
                  <a:pt x="7399" y="9512"/>
                  <a:pt x="9511" y="7415"/>
                  <a:pt x="9549" y="4813"/>
                </a:cubicBezTo>
                <a:cubicBezTo>
                  <a:pt x="9568" y="2188"/>
                  <a:pt x="7457" y="39"/>
                  <a:pt x="4832" y="1"/>
                </a:cubicBezTo>
                <a:cubicBezTo>
                  <a:pt x="4820" y="1"/>
                  <a:pt x="4808" y="1"/>
                  <a:pt x="4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7"/>
          <p:cNvSpPr/>
          <p:nvPr/>
        </p:nvSpPr>
        <p:spPr>
          <a:xfrm>
            <a:off x="8138950" y="1448938"/>
            <a:ext cx="87225" cy="86950"/>
          </a:xfrm>
          <a:custGeom>
            <a:avLst/>
            <a:gdLst/>
            <a:ahLst/>
            <a:cxnLst/>
            <a:rect l="l" t="t" r="r" b="b"/>
            <a:pathLst>
              <a:path w="3489" h="3478" extrusionOk="0">
                <a:moveTo>
                  <a:pt x="1750" y="0"/>
                </a:moveTo>
                <a:cubicBezTo>
                  <a:pt x="786" y="0"/>
                  <a:pt x="0" y="774"/>
                  <a:pt x="0" y="1739"/>
                </a:cubicBezTo>
                <a:cubicBezTo>
                  <a:pt x="0" y="2703"/>
                  <a:pt x="786" y="3477"/>
                  <a:pt x="1750" y="3477"/>
                </a:cubicBezTo>
                <a:cubicBezTo>
                  <a:pt x="2703" y="3477"/>
                  <a:pt x="3489" y="2703"/>
                  <a:pt x="3489" y="1739"/>
                </a:cubicBezTo>
                <a:cubicBezTo>
                  <a:pt x="3489" y="774"/>
                  <a:pt x="2703" y="0"/>
                  <a:pt x="17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subTitle" idx="1"/>
          </p:nvPr>
        </p:nvSpPr>
        <p:spPr>
          <a:xfrm>
            <a:off x="1094227" y="1478950"/>
            <a:ext cx="24750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06" name="Google Shape;1006;p27"/>
          <p:cNvSpPr txBox="1">
            <a:spLocks noGrp="1"/>
          </p:cNvSpPr>
          <p:nvPr>
            <p:ph type="subTitle" idx="2"/>
          </p:nvPr>
        </p:nvSpPr>
        <p:spPr>
          <a:xfrm>
            <a:off x="1094250" y="1850900"/>
            <a:ext cx="24750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07" name="Google Shape;1007;p27"/>
          <p:cNvSpPr txBox="1">
            <a:spLocks noGrp="1"/>
          </p:cNvSpPr>
          <p:nvPr>
            <p:ph type="subTitle" idx="3"/>
          </p:nvPr>
        </p:nvSpPr>
        <p:spPr>
          <a:xfrm>
            <a:off x="5574725" y="3228175"/>
            <a:ext cx="24717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08" name="Google Shape;1008;p27"/>
          <p:cNvSpPr txBox="1">
            <a:spLocks noGrp="1"/>
          </p:cNvSpPr>
          <p:nvPr>
            <p:ph type="subTitle" idx="4"/>
          </p:nvPr>
        </p:nvSpPr>
        <p:spPr>
          <a:xfrm>
            <a:off x="5578069" y="3600129"/>
            <a:ext cx="2471700" cy="74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8"/>
          <p:cNvGrpSpPr/>
          <p:nvPr/>
        </p:nvGrpSpPr>
        <p:grpSpPr>
          <a:xfrm>
            <a:off x="-559319" y="3540511"/>
            <a:ext cx="2213756" cy="1603963"/>
            <a:chOff x="-469212" y="3030450"/>
            <a:chExt cx="1827889" cy="1324385"/>
          </a:xfrm>
        </p:grpSpPr>
        <p:sp>
          <p:nvSpPr>
            <p:cNvPr id="1011" name="Google Shape;1011;p28"/>
            <p:cNvSpPr/>
            <p:nvPr/>
          </p:nvSpPr>
          <p:spPr>
            <a:xfrm>
              <a:off x="-469212" y="3030450"/>
              <a:ext cx="909058" cy="433700"/>
            </a:xfrm>
            <a:custGeom>
              <a:avLst/>
              <a:gdLst/>
              <a:ahLst/>
              <a:cxnLst/>
              <a:rect l="l" t="t" r="r" b="b"/>
              <a:pathLst>
                <a:path w="35832" h="17095" extrusionOk="0">
                  <a:moveTo>
                    <a:pt x="1" y="1"/>
                  </a:moveTo>
                  <a:lnTo>
                    <a:pt x="1" y="17095"/>
                  </a:lnTo>
                  <a:lnTo>
                    <a:pt x="35832" y="17095"/>
                  </a:lnTo>
                  <a:lnTo>
                    <a:pt x="35832" y="16547"/>
                  </a:lnTo>
                  <a:cubicBezTo>
                    <a:pt x="35832" y="7408"/>
                    <a:pt x="28425" y="1"/>
                    <a:pt x="19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-7385" y="3464405"/>
              <a:ext cx="446616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-7385" y="3464405"/>
              <a:ext cx="446616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656053" y="368098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656053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39224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 rot="10800000" flipH="1">
              <a:off x="1131525" y="3899469"/>
              <a:ext cx="227151" cy="227103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62"/>
                    <a:pt x="1929" y="8591"/>
                    <a:pt x="4296" y="8591"/>
                  </a:cubicBezTo>
                  <a:cubicBezTo>
                    <a:pt x="6663" y="8591"/>
                    <a:pt x="8591" y="6662"/>
                    <a:pt x="8591" y="4295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 rot="10800000" flipH="1">
              <a:off x="905582" y="3899469"/>
              <a:ext cx="227151" cy="227103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29" y="0"/>
                    <a:pt x="1" y="1929"/>
                    <a:pt x="1" y="4295"/>
                  </a:cubicBezTo>
                  <a:cubicBezTo>
                    <a:pt x="1" y="6662"/>
                    <a:pt x="1929" y="8591"/>
                    <a:pt x="4296" y="8591"/>
                  </a:cubicBezTo>
                  <a:cubicBezTo>
                    <a:pt x="6663" y="8591"/>
                    <a:pt x="8591" y="6662"/>
                    <a:pt x="8591" y="4295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 rot="10800000" flipH="1">
              <a:off x="1131525" y="4127124"/>
              <a:ext cx="227151" cy="227711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 rot="10800000" flipH="1">
              <a:off x="905582" y="4127124"/>
              <a:ext cx="227151" cy="227711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29" y="1"/>
                    <a:pt x="1" y="1929"/>
                    <a:pt x="1" y="4296"/>
                  </a:cubicBezTo>
                  <a:cubicBezTo>
                    <a:pt x="1" y="6685"/>
                    <a:pt x="1929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439234" y="3901490"/>
              <a:ext cx="452531" cy="452461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39234" y="3902072"/>
              <a:ext cx="452531" cy="451880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530198" y="3993007"/>
              <a:ext cx="268261" cy="268262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88961" y="3986236"/>
              <a:ext cx="256897" cy="257455"/>
            </a:xfrm>
            <a:custGeom>
              <a:avLst/>
              <a:gdLst/>
              <a:ahLst/>
              <a:cxnLst/>
              <a:rect l="l" t="t" r="r" b="b"/>
              <a:pathLst>
                <a:path w="10126" h="10148" extrusionOk="0">
                  <a:moveTo>
                    <a:pt x="5063" y="1"/>
                  </a:moveTo>
                  <a:cubicBezTo>
                    <a:pt x="2258" y="1"/>
                    <a:pt x="1" y="2280"/>
                    <a:pt x="1" y="5085"/>
                  </a:cubicBezTo>
                  <a:cubicBezTo>
                    <a:pt x="1" y="7868"/>
                    <a:pt x="2258" y="10148"/>
                    <a:pt x="5063" y="10148"/>
                  </a:cubicBezTo>
                  <a:cubicBezTo>
                    <a:pt x="7868" y="10148"/>
                    <a:pt x="10125" y="7868"/>
                    <a:pt x="10125" y="5085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>
            <a:off x="8003650" y="0"/>
            <a:ext cx="1140350" cy="573900"/>
            <a:chOff x="8003650" y="4004050"/>
            <a:chExt cx="1140350" cy="573900"/>
          </a:xfrm>
        </p:grpSpPr>
        <p:sp>
          <p:nvSpPr>
            <p:cNvPr id="1026" name="Google Shape;1026;p28"/>
            <p:cNvSpPr/>
            <p:nvPr/>
          </p:nvSpPr>
          <p:spPr>
            <a:xfrm>
              <a:off x="8858225" y="4292175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5715" y="0"/>
                  </a:moveTo>
                  <a:cubicBezTo>
                    <a:pt x="2560" y="0"/>
                    <a:pt x="0" y="2560"/>
                    <a:pt x="0" y="5715"/>
                  </a:cubicBezTo>
                  <a:cubicBezTo>
                    <a:pt x="0" y="8871"/>
                    <a:pt x="2560" y="11430"/>
                    <a:pt x="5715" y="11430"/>
                  </a:cubicBezTo>
                  <a:cubicBezTo>
                    <a:pt x="8871" y="11430"/>
                    <a:pt x="11430" y="8871"/>
                    <a:pt x="11430" y="5715"/>
                  </a:cubicBezTo>
                  <a:cubicBezTo>
                    <a:pt x="11430" y="2560"/>
                    <a:pt x="8871" y="0"/>
                    <a:pt x="5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8573950" y="4292175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5716" y="0"/>
                  </a:moveTo>
                  <a:cubicBezTo>
                    <a:pt x="2561" y="0"/>
                    <a:pt x="1" y="2560"/>
                    <a:pt x="1" y="5715"/>
                  </a:cubicBezTo>
                  <a:cubicBezTo>
                    <a:pt x="1" y="8871"/>
                    <a:pt x="2561" y="11430"/>
                    <a:pt x="5716" y="11430"/>
                  </a:cubicBezTo>
                  <a:cubicBezTo>
                    <a:pt x="8871" y="11430"/>
                    <a:pt x="11431" y="8871"/>
                    <a:pt x="11431" y="5715"/>
                  </a:cubicBezTo>
                  <a:cubicBezTo>
                    <a:pt x="11431" y="2560"/>
                    <a:pt x="8871" y="0"/>
                    <a:pt x="5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8858225" y="4004650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5715" y="0"/>
                  </a:moveTo>
                  <a:cubicBezTo>
                    <a:pt x="2560" y="0"/>
                    <a:pt x="0" y="2560"/>
                    <a:pt x="0" y="5715"/>
                  </a:cubicBezTo>
                  <a:cubicBezTo>
                    <a:pt x="0" y="8870"/>
                    <a:pt x="2560" y="11430"/>
                    <a:pt x="5715" y="11430"/>
                  </a:cubicBezTo>
                  <a:cubicBezTo>
                    <a:pt x="8871" y="11430"/>
                    <a:pt x="11430" y="8870"/>
                    <a:pt x="11430" y="5715"/>
                  </a:cubicBezTo>
                  <a:cubicBezTo>
                    <a:pt x="11430" y="2560"/>
                    <a:pt x="8871" y="0"/>
                    <a:pt x="5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8573950" y="4004650"/>
              <a:ext cx="285775" cy="285775"/>
            </a:xfrm>
            <a:custGeom>
              <a:avLst/>
              <a:gdLst/>
              <a:ahLst/>
              <a:cxnLst/>
              <a:rect l="l" t="t" r="r" b="b"/>
              <a:pathLst>
                <a:path w="11431" h="11431" extrusionOk="0">
                  <a:moveTo>
                    <a:pt x="5716" y="0"/>
                  </a:moveTo>
                  <a:cubicBezTo>
                    <a:pt x="2561" y="0"/>
                    <a:pt x="1" y="2560"/>
                    <a:pt x="1" y="5715"/>
                  </a:cubicBezTo>
                  <a:cubicBezTo>
                    <a:pt x="1" y="8870"/>
                    <a:pt x="2561" y="11430"/>
                    <a:pt x="5716" y="11430"/>
                  </a:cubicBezTo>
                  <a:cubicBezTo>
                    <a:pt x="8871" y="11430"/>
                    <a:pt x="11431" y="8870"/>
                    <a:pt x="11431" y="5715"/>
                  </a:cubicBezTo>
                  <a:cubicBezTo>
                    <a:pt x="11431" y="2560"/>
                    <a:pt x="8871" y="0"/>
                    <a:pt x="5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8003650" y="4004050"/>
              <a:ext cx="569450" cy="570025"/>
            </a:xfrm>
            <a:custGeom>
              <a:avLst/>
              <a:gdLst/>
              <a:ahLst/>
              <a:cxnLst/>
              <a:rect l="l" t="t" r="r" b="b"/>
              <a:pathLst>
                <a:path w="22778" h="22801" extrusionOk="0">
                  <a:moveTo>
                    <a:pt x="1" y="0"/>
                  </a:moveTo>
                  <a:lnTo>
                    <a:pt x="1" y="22801"/>
                  </a:lnTo>
                  <a:lnTo>
                    <a:pt x="22777" y="22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8003650" y="4004050"/>
              <a:ext cx="569450" cy="570025"/>
            </a:xfrm>
            <a:custGeom>
              <a:avLst/>
              <a:gdLst/>
              <a:ahLst/>
              <a:cxnLst/>
              <a:rect l="l" t="t" r="r" b="b"/>
              <a:pathLst>
                <a:path w="22778" h="22801" extrusionOk="0">
                  <a:moveTo>
                    <a:pt x="1" y="0"/>
                  </a:moveTo>
                  <a:lnTo>
                    <a:pt x="22777" y="22801"/>
                  </a:lnTo>
                  <a:lnTo>
                    <a:pt x="22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8"/>
          <p:cNvSpPr txBox="1">
            <a:spLocks noGrp="1"/>
          </p:cNvSpPr>
          <p:nvPr>
            <p:ph type="subTitle" idx="1"/>
          </p:nvPr>
        </p:nvSpPr>
        <p:spPr>
          <a:xfrm>
            <a:off x="1391747" y="2771525"/>
            <a:ext cx="1684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34" name="Google Shape;1034;p28"/>
          <p:cNvSpPr txBox="1">
            <a:spLocks noGrp="1"/>
          </p:cNvSpPr>
          <p:nvPr>
            <p:ph type="subTitle" idx="2"/>
          </p:nvPr>
        </p:nvSpPr>
        <p:spPr>
          <a:xfrm>
            <a:off x="1391750" y="3143475"/>
            <a:ext cx="1684800" cy="8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5" name="Google Shape;1035;p28"/>
          <p:cNvSpPr txBox="1">
            <a:spLocks noGrp="1"/>
          </p:cNvSpPr>
          <p:nvPr>
            <p:ph type="subTitle" idx="3"/>
          </p:nvPr>
        </p:nvSpPr>
        <p:spPr>
          <a:xfrm>
            <a:off x="3713963" y="2771525"/>
            <a:ext cx="16824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36" name="Google Shape;1036;p28"/>
          <p:cNvSpPr txBox="1">
            <a:spLocks noGrp="1"/>
          </p:cNvSpPr>
          <p:nvPr>
            <p:ph type="subTitle" idx="4"/>
          </p:nvPr>
        </p:nvSpPr>
        <p:spPr>
          <a:xfrm>
            <a:off x="3716222" y="3143475"/>
            <a:ext cx="1682400" cy="8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7" name="Google Shape;1037;p28"/>
          <p:cNvSpPr txBox="1">
            <a:spLocks noGrp="1"/>
          </p:cNvSpPr>
          <p:nvPr>
            <p:ph type="subTitle" idx="5"/>
          </p:nvPr>
        </p:nvSpPr>
        <p:spPr>
          <a:xfrm>
            <a:off x="6067447" y="2771525"/>
            <a:ext cx="1684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38" name="Google Shape;1038;p28"/>
          <p:cNvSpPr txBox="1">
            <a:spLocks noGrp="1"/>
          </p:cNvSpPr>
          <p:nvPr>
            <p:ph type="subTitle" idx="6"/>
          </p:nvPr>
        </p:nvSpPr>
        <p:spPr>
          <a:xfrm>
            <a:off x="6067450" y="3143475"/>
            <a:ext cx="1684800" cy="8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9"/>
          <p:cNvSpPr txBox="1">
            <a:spLocks noGrp="1"/>
          </p:cNvSpPr>
          <p:nvPr>
            <p:ph type="subTitle" idx="1"/>
          </p:nvPr>
        </p:nvSpPr>
        <p:spPr>
          <a:xfrm>
            <a:off x="3360020" y="1658850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42" name="Google Shape;1042;p29"/>
          <p:cNvSpPr txBox="1">
            <a:spLocks noGrp="1"/>
          </p:cNvSpPr>
          <p:nvPr>
            <p:ph type="subTitle" idx="2"/>
          </p:nvPr>
        </p:nvSpPr>
        <p:spPr>
          <a:xfrm>
            <a:off x="3360050" y="2030800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3" name="Google Shape;1043;p29"/>
          <p:cNvSpPr txBox="1">
            <a:spLocks noGrp="1"/>
          </p:cNvSpPr>
          <p:nvPr>
            <p:ph type="subTitle" idx="3"/>
          </p:nvPr>
        </p:nvSpPr>
        <p:spPr>
          <a:xfrm>
            <a:off x="3354626" y="2651774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44" name="Google Shape;1044;p29"/>
          <p:cNvSpPr txBox="1">
            <a:spLocks noGrp="1"/>
          </p:cNvSpPr>
          <p:nvPr>
            <p:ph type="subTitle" idx="4"/>
          </p:nvPr>
        </p:nvSpPr>
        <p:spPr>
          <a:xfrm>
            <a:off x="3360025" y="3023725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5" name="Google Shape;1045;p29"/>
          <p:cNvSpPr txBox="1">
            <a:spLocks noGrp="1"/>
          </p:cNvSpPr>
          <p:nvPr>
            <p:ph type="subTitle" idx="5"/>
          </p:nvPr>
        </p:nvSpPr>
        <p:spPr>
          <a:xfrm>
            <a:off x="3354840" y="3644699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046" name="Google Shape;1046;p29"/>
          <p:cNvSpPr txBox="1">
            <a:spLocks noGrp="1"/>
          </p:cNvSpPr>
          <p:nvPr>
            <p:ph type="subTitle" idx="6"/>
          </p:nvPr>
        </p:nvSpPr>
        <p:spPr>
          <a:xfrm>
            <a:off x="3354875" y="4016650"/>
            <a:ext cx="40041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47" name="Google Shape;1047;p29"/>
          <p:cNvGrpSpPr/>
          <p:nvPr/>
        </p:nvGrpSpPr>
        <p:grpSpPr>
          <a:xfrm>
            <a:off x="-22225" y="177038"/>
            <a:ext cx="2162739" cy="4968725"/>
            <a:chOff x="-22225" y="177038"/>
            <a:chExt cx="2162739" cy="4968725"/>
          </a:xfrm>
        </p:grpSpPr>
        <p:grpSp>
          <p:nvGrpSpPr>
            <p:cNvPr id="1048" name="Google Shape;1048;p29"/>
            <p:cNvGrpSpPr/>
            <p:nvPr/>
          </p:nvGrpSpPr>
          <p:grpSpPr>
            <a:xfrm>
              <a:off x="4" y="4029050"/>
              <a:ext cx="1117342" cy="1116712"/>
              <a:chOff x="-19125" y="2370596"/>
              <a:chExt cx="1005166" cy="1004599"/>
            </a:xfrm>
          </p:grpSpPr>
          <p:sp>
            <p:nvSpPr>
              <p:cNvPr id="1049" name="Google Shape;1049;p29"/>
              <p:cNvSpPr/>
              <p:nvPr/>
            </p:nvSpPr>
            <p:spPr>
              <a:xfrm flipH="1">
                <a:off x="-3050" y="2620420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30"/>
                    </a:cubicBezTo>
                    <a:cubicBezTo>
                      <a:pt x="0" y="6871"/>
                      <a:pt x="1976" y="8847"/>
                      <a:pt x="4417" y="8847"/>
                    </a:cubicBezTo>
                    <a:cubicBezTo>
                      <a:pt x="6858" y="8847"/>
                      <a:pt x="8834" y="6871"/>
                      <a:pt x="8834" y="4430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 flipH="1">
                <a:off x="216325" y="2620420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30"/>
                    </a:cubicBezTo>
                    <a:cubicBezTo>
                      <a:pt x="0" y="6871"/>
                      <a:pt x="1977" y="8847"/>
                      <a:pt x="4429" y="8847"/>
                    </a:cubicBezTo>
                    <a:cubicBezTo>
                      <a:pt x="6870" y="8847"/>
                      <a:pt x="8847" y="6871"/>
                      <a:pt x="8847" y="4430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 flipH="1">
                <a:off x="-3050" y="2398670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18"/>
                    </a:cubicBezTo>
                    <a:cubicBezTo>
                      <a:pt x="0" y="6870"/>
                      <a:pt x="1976" y="8847"/>
                      <a:pt x="4417" y="8847"/>
                    </a:cubicBezTo>
                    <a:cubicBezTo>
                      <a:pt x="6858" y="8847"/>
                      <a:pt x="8834" y="6870"/>
                      <a:pt x="8834" y="4418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 flipH="1">
                <a:off x="216325" y="2398670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18"/>
                    </a:cubicBezTo>
                    <a:cubicBezTo>
                      <a:pt x="0" y="6870"/>
                      <a:pt x="1977" y="8847"/>
                      <a:pt x="4429" y="8847"/>
                    </a:cubicBezTo>
                    <a:cubicBezTo>
                      <a:pt x="6870" y="8847"/>
                      <a:pt x="8847" y="6870"/>
                      <a:pt x="8847" y="4418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 flipH="1">
                <a:off x="483695" y="3128120"/>
                <a:ext cx="247100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3" extrusionOk="0">
                    <a:moveTo>
                      <a:pt x="4942" y="1"/>
                    </a:moveTo>
                    <a:cubicBezTo>
                      <a:pt x="2215" y="1"/>
                      <a:pt x="1" y="2215"/>
                      <a:pt x="1" y="4942"/>
                    </a:cubicBezTo>
                    <a:cubicBezTo>
                      <a:pt x="1" y="7668"/>
                      <a:pt x="2215" y="9883"/>
                      <a:pt x="4942" y="9883"/>
                    </a:cubicBezTo>
                    <a:cubicBezTo>
                      <a:pt x="7669" y="9883"/>
                      <a:pt x="9883" y="7668"/>
                      <a:pt x="9883" y="4942"/>
                    </a:cubicBezTo>
                    <a:cubicBezTo>
                      <a:pt x="9883" y="2215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 flipH="1">
                <a:off x="483695" y="2879570"/>
                <a:ext cx="24710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4" extrusionOk="0">
                    <a:moveTo>
                      <a:pt x="4942" y="1"/>
                    </a:moveTo>
                    <a:cubicBezTo>
                      <a:pt x="2215" y="1"/>
                      <a:pt x="1" y="2216"/>
                      <a:pt x="1" y="4942"/>
                    </a:cubicBezTo>
                    <a:cubicBezTo>
                      <a:pt x="1" y="7669"/>
                      <a:pt x="2215" y="9883"/>
                      <a:pt x="4942" y="9883"/>
                    </a:cubicBezTo>
                    <a:cubicBezTo>
                      <a:pt x="7669" y="9883"/>
                      <a:pt x="9883" y="7669"/>
                      <a:pt x="9883" y="4942"/>
                    </a:cubicBezTo>
                    <a:cubicBezTo>
                      <a:pt x="9883" y="2216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 flipH="1">
                <a:off x="729270" y="2879570"/>
                <a:ext cx="247075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9884" extrusionOk="0">
                    <a:moveTo>
                      <a:pt x="4941" y="1"/>
                    </a:moveTo>
                    <a:cubicBezTo>
                      <a:pt x="2215" y="1"/>
                      <a:pt x="0" y="2216"/>
                      <a:pt x="0" y="4942"/>
                    </a:cubicBezTo>
                    <a:cubicBezTo>
                      <a:pt x="0" y="7669"/>
                      <a:pt x="2215" y="9883"/>
                      <a:pt x="4941" y="9883"/>
                    </a:cubicBezTo>
                    <a:cubicBezTo>
                      <a:pt x="7668" y="9883"/>
                      <a:pt x="9882" y="7669"/>
                      <a:pt x="9882" y="4942"/>
                    </a:cubicBezTo>
                    <a:cubicBezTo>
                      <a:pt x="9882" y="2216"/>
                      <a:pt x="7668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 flipH="1">
                <a:off x="473915" y="2370596"/>
                <a:ext cx="512126" cy="512799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" y="1"/>
                    </a:moveTo>
                    <a:lnTo>
                      <a:pt x="1" y="24"/>
                    </a:lnTo>
                    <a:lnTo>
                      <a:pt x="19682" y="19705"/>
                    </a:lnTo>
                    <a:lnTo>
                      <a:pt x="196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 flipH="1">
                <a:off x="473912" y="2370822"/>
                <a:ext cx="512126" cy="508829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1" y="0"/>
                    </a:moveTo>
                    <a:lnTo>
                      <a:pt x="1" y="19681"/>
                    </a:lnTo>
                    <a:lnTo>
                      <a:pt x="19682" y="196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 flipH="1">
                <a:off x="-19125" y="2880506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19705" y="19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 flipH="1">
                <a:off x="-19125" y="2880506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9705" y="19706"/>
                    </a:lnTo>
                    <a:lnTo>
                      <a:pt x="197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 flipH="1">
                <a:off x="579866" y="2471874"/>
                <a:ext cx="303003" cy="302746"/>
              </a:xfrm>
              <a:custGeom>
                <a:avLst/>
                <a:gdLst/>
                <a:ahLst/>
                <a:cxnLst/>
                <a:rect l="l" t="t" r="r" b="b"/>
                <a:pathLst>
                  <a:path w="11645" h="11634" extrusionOk="0">
                    <a:moveTo>
                      <a:pt x="5823" y="1"/>
                    </a:moveTo>
                    <a:cubicBezTo>
                      <a:pt x="2608" y="1"/>
                      <a:pt x="1" y="2608"/>
                      <a:pt x="1" y="5823"/>
                    </a:cubicBezTo>
                    <a:cubicBezTo>
                      <a:pt x="1" y="9038"/>
                      <a:pt x="2608" y="11633"/>
                      <a:pt x="5823" y="11633"/>
                    </a:cubicBezTo>
                    <a:cubicBezTo>
                      <a:pt x="9038" y="11633"/>
                      <a:pt x="11645" y="9038"/>
                      <a:pt x="11645" y="5823"/>
                    </a:cubicBezTo>
                    <a:cubicBezTo>
                      <a:pt x="11645" y="2608"/>
                      <a:pt x="9038" y="1"/>
                      <a:pt x="5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1" name="Google Shape;1061;p29"/>
            <p:cNvGrpSpPr/>
            <p:nvPr/>
          </p:nvGrpSpPr>
          <p:grpSpPr>
            <a:xfrm>
              <a:off x="1117890" y="4029302"/>
              <a:ext cx="557765" cy="1104423"/>
              <a:chOff x="1967990" y="3262127"/>
              <a:chExt cx="557765" cy="1104423"/>
            </a:xfrm>
          </p:grpSpPr>
          <p:sp>
            <p:nvSpPr>
              <p:cNvPr id="1062" name="Google Shape;1062;p29"/>
              <p:cNvSpPr/>
              <p:nvPr/>
            </p:nvSpPr>
            <p:spPr>
              <a:xfrm>
                <a:off x="1978400" y="4097000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1"/>
                    </a:moveTo>
                    <a:cubicBezTo>
                      <a:pt x="2415" y="1"/>
                      <a:pt x="0" y="2415"/>
                      <a:pt x="0" y="5391"/>
                    </a:cubicBezTo>
                    <a:cubicBezTo>
                      <a:pt x="0" y="8367"/>
                      <a:pt x="2415" y="10782"/>
                      <a:pt x="5391" y="10782"/>
                    </a:cubicBezTo>
                    <a:cubicBezTo>
                      <a:pt x="8367" y="10782"/>
                      <a:pt x="10781" y="8367"/>
                      <a:pt x="10781" y="5391"/>
                    </a:cubicBezTo>
                    <a:cubicBezTo>
                      <a:pt x="10781" y="2415"/>
                      <a:pt x="8367" y="1"/>
                      <a:pt x="5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2246150" y="3826450"/>
                <a:ext cx="26920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781" extrusionOk="0">
                    <a:moveTo>
                      <a:pt x="5377" y="0"/>
                    </a:moveTo>
                    <a:cubicBezTo>
                      <a:pt x="2415" y="0"/>
                      <a:pt x="1" y="2415"/>
                      <a:pt x="1" y="5391"/>
                    </a:cubicBezTo>
                    <a:cubicBezTo>
                      <a:pt x="1" y="8366"/>
                      <a:pt x="2415" y="10781"/>
                      <a:pt x="5377" y="10781"/>
                    </a:cubicBezTo>
                    <a:cubicBezTo>
                      <a:pt x="8353" y="10781"/>
                      <a:pt x="10767" y="8366"/>
                      <a:pt x="10767" y="5391"/>
                    </a:cubicBezTo>
                    <a:cubicBezTo>
                      <a:pt x="10767" y="2415"/>
                      <a:pt x="8353" y="0"/>
                      <a:pt x="5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1978400" y="3826450"/>
                <a:ext cx="26955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1" extrusionOk="0">
                    <a:moveTo>
                      <a:pt x="5391" y="0"/>
                    </a:moveTo>
                    <a:cubicBezTo>
                      <a:pt x="2415" y="0"/>
                      <a:pt x="0" y="2415"/>
                      <a:pt x="0" y="5391"/>
                    </a:cubicBezTo>
                    <a:cubicBezTo>
                      <a:pt x="0" y="8366"/>
                      <a:pt x="2415" y="10781"/>
                      <a:pt x="5391" y="10781"/>
                    </a:cubicBezTo>
                    <a:cubicBezTo>
                      <a:pt x="8367" y="10781"/>
                      <a:pt x="10781" y="8366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1967990" y="3262127"/>
                <a:ext cx="557765" cy="566071"/>
              </a:xfrm>
              <a:custGeom>
                <a:avLst/>
                <a:gdLst/>
                <a:ahLst/>
                <a:cxnLst/>
                <a:rect l="l" t="t" r="r" b="b"/>
                <a:pathLst>
                  <a:path w="21436" h="21436" extrusionOk="0">
                    <a:moveTo>
                      <a:pt x="0" y="0"/>
                    </a:moveTo>
                    <a:lnTo>
                      <a:pt x="0" y="21435"/>
                    </a:lnTo>
                    <a:lnTo>
                      <a:pt x="21435" y="21435"/>
                    </a:lnTo>
                    <a:lnTo>
                      <a:pt x="2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29"/>
            <p:cNvSpPr/>
            <p:nvPr/>
          </p:nvSpPr>
          <p:spPr>
            <a:xfrm>
              <a:off x="1862061" y="4726258"/>
              <a:ext cx="278453" cy="276823"/>
            </a:xfrm>
            <a:custGeom>
              <a:avLst/>
              <a:gdLst/>
              <a:ahLst/>
              <a:cxnLst/>
              <a:rect l="l" t="t" r="r" b="b"/>
              <a:pathLst>
                <a:path w="9568" h="9512" extrusionOk="0">
                  <a:moveTo>
                    <a:pt x="4796" y="1"/>
                  </a:moveTo>
                  <a:cubicBezTo>
                    <a:pt x="2188" y="1"/>
                    <a:pt x="57" y="2105"/>
                    <a:pt x="38" y="4718"/>
                  </a:cubicBezTo>
                  <a:cubicBezTo>
                    <a:pt x="0" y="7343"/>
                    <a:pt x="2112" y="9492"/>
                    <a:pt x="4737" y="9511"/>
                  </a:cubicBezTo>
                  <a:cubicBezTo>
                    <a:pt x="4760" y="9512"/>
                    <a:pt x="4783" y="9512"/>
                    <a:pt x="4806" y="9512"/>
                  </a:cubicBezTo>
                  <a:cubicBezTo>
                    <a:pt x="7399" y="9512"/>
                    <a:pt x="9511" y="7415"/>
                    <a:pt x="9549" y="4813"/>
                  </a:cubicBezTo>
                  <a:cubicBezTo>
                    <a:pt x="9568" y="2188"/>
                    <a:pt x="7457" y="39"/>
                    <a:pt x="4832" y="1"/>
                  </a:cubicBezTo>
                  <a:cubicBezTo>
                    <a:pt x="4820" y="1"/>
                    <a:pt x="4808" y="1"/>
                    <a:pt x="4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7" name="Google Shape;1067;p29"/>
            <p:cNvGrpSpPr/>
            <p:nvPr/>
          </p:nvGrpSpPr>
          <p:grpSpPr>
            <a:xfrm>
              <a:off x="87" y="3481587"/>
              <a:ext cx="547454" cy="547475"/>
              <a:chOff x="3424" y="864050"/>
              <a:chExt cx="445556" cy="445572"/>
            </a:xfrm>
          </p:grpSpPr>
          <p:sp>
            <p:nvSpPr>
              <p:cNvPr id="1068" name="Google Shape;1068;p29"/>
              <p:cNvSpPr/>
              <p:nvPr/>
            </p:nvSpPr>
            <p:spPr>
              <a:xfrm>
                <a:off x="3424" y="864050"/>
                <a:ext cx="445556" cy="445572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116" extrusionOk="0">
                    <a:moveTo>
                      <a:pt x="1" y="0"/>
                    </a:moveTo>
                    <a:lnTo>
                      <a:pt x="1" y="22"/>
                    </a:lnTo>
                    <a:lnTo>
                      <a:pt x="17116" y="17116"/>
                    </a:lnTo>
                    <a:lnTo>
                      <a:pt x="17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3424" y="864622"/>
                <a:ext cx="445556" cy="445000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094" extrusionOk="0">
                    <a:moveTo>
                      <a:pt x="1" y="0"/>
                    </a:moveTo>
                    <a:lnTo>
                      <a:pt x="1" y="17094"/>
                    </a:lnTo>
                    <a:lnTo>
                      <a:pt x="17116" y="170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92993" y="954167"/>
                <a:ext cx="264126" cy="264178"/>
              </a:xfrm>
              <a:custGeom>
                <a:avLst/>
                <a:gdLst/>
                <a:ahLst/>
                <a:cxnLst/>
                <a:rect l="l" t="t" r="r" b="b"/>
                <a:pathLst>
                  <a:path w="10147" h="10148" extrusionOk="0">
                    <a:moveTo>
                      <a:pt x="5063" y="1"/>
                    </a:moveTo>
                    <a:cubicBezTo>
                      <a:pt x="2279" y="1"/>
                      <a:pt x="0" y="2280"/>
                      <a:pt x="0" y="5085"/>
                    </a:cubicBezTo>
                    <a:cubicBezTo>
                      <a:pt x="0" y="7868"/>
                      <a:pt x="2279" y="10148"/>
                      <a:pt x="5063" y="10148"/>
                    </a:cubicBezTo>
                    <a:cubicBezTo>
                      <a:pt x="7868" y="10148"/>
                      <a:pt x="10147" y="7868"/>
                      <a:pt x="10147" y="5085"/>
                    </a:cubicBezTo>
                    <a:cubicBezTo>
                      <a:pt x="10147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1" name="Google Shape;1071;p29"/>
            <p:cNvGrpSpPr/>
            <p:nvPr/>
          </p:nvGrpSpPr>
          <p:grpSpPr>
            <a:xfrm>
              <a:off x="3383" y="2380876"/>
              <a:ext cx="530807" cy="1027412"/>
              <a:chOff x="1027694" y="51545"/>
              <a:chExt cx="432007" cy="836178"/>
            </a:xfrm>
          </p:grpSpPr>
          <p:sp>
            <p:nvSpPr>
              <p:cNvPr id="1072" name="Google Shape;1072;p29"/>
              <p:cNvSpPr/>
              <p:nvPr/>
            </p:nvSpPr>
            <p:spPr>
              <a:xfrm>
                <a:off x="1242589" y="671119"/>
                <a:ext cx="217112" cy="216604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8592" extrusionOk="0">
                    <a:moveTo>
                      <a:pt x="4318" y="1"/>
                    </a:moveTo>
                    <a:cubicBezTo>
                      <a:pt x="1929" y="1"/>
                      <a:pt x="0" y="1929"/>
                      <a:pt x="0" y="4296"/>
                    </a:cubicBezTo>
                    <a:cubicBezTo>
                      <a:pt x="0" y="6663"/>
                      <a:pt x="1929" y="8591"/>
                      <a:pt x="4318" y="8591"/>
                    </a:cubicBezTo>
                    <a:cubicBezTo>
                      <a:pt x="6684" y="8591"/>
                      <a:pt x="8613" y="6663"/>
                      <a:pt x="8613" y="4296"/>
                    </a:cubicBezTo>
                    <a:cubicBezTo>
                      <a:pt x="8613" y="1929"/>
                      <a:pt x="6684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9"/>
              <p:cNvSpPr/>
              <p:nvPr/>
            </p:nvSpPr>
            <p:spPr>
              <a:xfrm>
                <a:off x="1242589" y="453474"/>
                <a:ext cx="217112" cy="216579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1027694" y="453474"/>
                <a:ext cx="217137" cy="216579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1113616" y="51545"/>
                <a:ext cx="256897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148" extrusionOk="0">
                    <a:moveTo>
                      <a:pt x="5063" y="1"/>
                    </a:moveTo>
                    <a:cubicBezTo>
                      <a:pt x="2258" y="1"/>
                      <a:pt x="1" y="2280"/>
                      <a:pt x="1" y="5085"/>
                    </a:cubicBezTo>
                    <a:cubicBezTo>
                      <a:pt x="1" y="7868"/>
                      <a:pt x="2258" y="10148"/>
                      <a:pt x="5063" y="10148"/>
                    </a:cubicBezTo>
                    <a:cubicBezTo>
                      <a:pt x="7868" y="10148"/>
                      <a:pt x="10125" y="7868"/>
                      <a:pt x="10125" y="5085"/>
                    </a:cubicBezTo>
                    <a:cubicBezTo>
                      <a:pt x="10125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9"/>
            <p:cNvGrpSpPr/>
            <p:nvPr/>
          </p:nvGrpSpPr>
          <p:grpSpPr>
            <a:xfrm>
              <a:off x="5" y="1674375"/>
              <a:ext cx="530827" cy="559492"/>
              <a:chOff x="966730" y="1924325"/>
              <a:chExt cx="418666" cy="445207"/>
            </a:xfrm>
          </p:grpSpPr>
          <p:sp>
            <p:nvSpPr>
              <p:cNvPr id="1077" name="Google Shape;1077;p29"/>
              <p:cNvSpPr/>
              <p:nvPr/>
            </p:nvSpPr>
            <p:spPr>
              <a:xfrm flipH="1">
                <a:off x="966730" y="1924325"/>
                <a:ext cx="418666" cy="445207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18194" extrusionOk="0">
                    <a:moveTo>
                      <a:pt x="0" y="1"/>
                    </a:moveTo>
                    <a:lnTo>
                      <a:pt x="0" y="18194"/>
                    </a:lnTo>
                    <a:lnTo>
                      <a:pt x="18193" y="18194"/>
                    </a:lnTo>
                    <a:lnTo>
                      <a:pt x="181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 flipH="1">
                <a:off x="1070540" y="2049475"/>
                <a:ext cx="2283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33" extrusionOk="0">
                    <a:moveTo>
                      <a:pt x="1524" y="0"/>
                    </a:moveTo>
                    <a:cubicBezTo>
                      <a:pt x="572" y="964"/>
                      <a:pt x="0" y="2298"/>
                      <a:pt x="0" y="3762"/>
                    </a:cubicBezTo>
                    <a:cubicBezTo>
                      <a:pt x="0" y="6732"/>
                      <a:pt x="2394" y="9132"/>
                      <a:pt x="5348" y="9132"/>
                    </a:cubicBezTo>
                    <a:cubicBezTo>
                      <a:pt x="5355" y="9132"/>
                      <a:pt x="5363" y="9132"/>
                      <a:pt x="5370" y="9132"/>
                    </a:cubicBezTo>
                    <a:cubicBezTo>
                      <a:pt x="6835" y="9132"/>
                      <a:pt x="8168" y="8549"/>
                      <a:pt x="9132" y="7596"/>
                    </a:cubicBez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9"/>
            <p:cNvGrpSpPr/>
            <p:nvPr/>
          </p:nvGrpSpPr>
          <p:grpSpPr>
            <a:xfrm rot="10800000">
              <a:off x="530817" y="1674376"/>
              <a:ext cx="540493" cy="559498"/>
              <a:chOff x="6904925" y="3777863"/>
              <a:chExt cx="449774" cy="465550"/>
            </a:xfrm>
          </p:grpSpPr>
          <p:sp>
            <p:nvSpPr>
              <p:cNvPr id="1080" name="Google Shape;1080;p29"/>
              <p:cNvSpPr/>
              <p:nvPr/>
            </p:nvSpPr>
            <p:spPr>
              <a:xfrm>
                <a:off x="6904925" y="3777863"/>
                <a:ext cx="449774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9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2" name="Google Shape;1082;p29"/>
            <p:cNvSpPr/>
            <p:nvPr/>
          </p:nvSpPr>
          <p:spPr>
            <a:xfrm>
              <a:off x="661836" y="1207645"/>
              <a:ext cx="278453" cy="276823"/>
            </a:xfrm>
            <a:custGeom>
              <a:avLst/>
              <a:gdLst/>
              <a:ahLst/>
              <a:cxnLst/>
              <a:rect l="l" t="t" r="r" b="b"/>
              <a:pathLst>
                <a:path w="9568" h="9512" extrusionOk="0">
                  <a:moveTo>
                    <a:pt x="4796" y="1"/>
                  </a:moveTo>
                  <a:cubicBezTo>
                    <a:pt x="2188" y="1"/>
                    <a:pt x="57" y="2105"/>
                    <a:pt x="38" y="4718"/>
                  </a:cubicBezTo>
                  <a:cubicBezTo>
                    <a:pt x="0" y="7343"/>
                    <a:pt x="2112" y="9492"/>
                    <a:pt x="4737" y="9511"/>
                  </a:cubicBezTo>
                  <a:cubicBezTo>
                    <a:pt x="4760" y="9512"/>
                    <a:pt x="4783" y="9512"/>
                    <a:pt x="4806" y="9512"/>
                  </a:cubicBezTo>
                  <a:cubicBezTo>
                    <a:pt x="7399" y="9512"/>
                    <a:pt x="9511" y="7415"/>
                    <a:pt x="9549" y="4813"/>
                  </a:cubicBezTo>
                  <a:cubicBezTo>
                    <a:pt x="9568" y="2188"/>
                    <a:pt x="7457" y="39"/>
                    <a:pt x="4832" y="1"/>
                  </a:cubicBezTo>
                  <a:cubicBezTo>
                    <a:pt x="4820" y="1"/>
                    <a:pt x="4808" y="1"/>
                    <a:pt x="4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29"/>
            <p:cNvGrpSpPr/>
            <p:nvPr/>
          </p:nvGrpSpPr>
          <p:grpSpPr>
            <a:xfrm>
              <a:off x="-22225" y="177038"/>
              <a:ext cx="1140350" cy="1307425"/>
              <a:chOff x="8003650" y="3689125"/>
              <a:chExt cx="1140350" cy="1307425"/>
            </a:xfrm>
          </p:grpSpPr>
          <p:sp>
            <p:nvSpPr>
              <p:cNvPr id="1084" name="Google Shape;1084;p29"/>
              <p:cNvSpPr/>
              <p:nvPr/>
            </p:nvSpPr>
            <p:spPr>
              <a:xfrm>
                <a:off x="8177075" y="4743425"/>
                <a:ext cx="253700" cy="253125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10125" extrusionOk="0">
                    <a:moveTo>
                      <a:pt x="5085" y="0"/>
                    </a:moveTo>
                    <a:cubicBezTo>
                      <a:pt x="2280" y="0"/>
                      <a:pt x="0" y="2257"/>
                      <a:pt x="0" y="5063"/>
                    </a:cubicBezTo>
                    <a:cubicBezTo>
                      <a:pt x="0" y="7868"/>
                      <a:pt x="2280" y="10125"/>
                      <a:pt x="5085" y="10125"/>
                    </a:cubicBezTo>
                    <a:cubicBezTo>
                      <a:pt x="7868" y="10125"/>
                      <a:pt x="10147" y="7868"/>
                      <a:pt x="10147" y="5063"/>
                    </a:cubicBezTo>
                    <a:cubicBezTo>
                      <a:pt x="10147" y="2257"/>
                      <a:pt x="7868" y="0"/>
                      <a:pt x="5085" y="0"/>
                    </a:cubicBezTo>
                    <a:close/>
                  </a:path>
                </a:pathLst>
              </a:custGeom>
              <a:solidFill>
                <a:srgbClr val="D3D6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5" name="Google Shape;1085;p29"/>
              <p:cNvGrpSpPr/>
              <p:nvPr/>
            </p:nvGrpSpPr>
            <p:grpSpPr>
              <a:xfrm>
                <a:off x="8003650" y="3689125"/>
                <a:ext cx="1140350" cy="888825"/>
                <a:chOff x="8003650" y="3689125"/>
                <a:chExt cx="1140350" cy="888825"/>
              </a:xfrm>
            </p:grpSpPr>
            <p:sp>
              <p:nvSpPr>
                <p:cNvPr id="1086" name="Google Shape;1086;p29"/>
                <p:cNvSpPr/>
                <p:nvPr/>
              </p:nvSpPr>
              <p:spPr>
                <a:xfrm>
                  <a:off x="8858225" y="4292175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5" y="0"/>
                      </a:moveTo>
                      <a:cubicBezTo>
                        <a:pt x="2560" y="0"/>
                        <a:pt x="0" y="2560"/>
                        <a:pt x="0" y="5715"/>
                      </a:cubicBezTo>
                      <a:cubicBezTo>
                        <a:pt x="0" y="8871"/>
                        <a:pt x="2560" y="11430"/>
                        <a:pt x="5715" y="11430"/>
                      </a:cubicBezTo>
                      <a:cubicBezTo>
                        <a:pt x="8871" y="11430"/>
                        <a:pt x="11430" y="8871"/>
                        <a:pt x="11430" y="5715"/>
                      </a:cubicBezTo>
                      <a:cubicBezTo>
                        <a:pt x="11430" y="2560"/>
                        <a:pt x="8871" y="0"/>
                        <a:pt x="57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9"/>
                <p:cNvSpPr/>
                <p:nvPr/>
              </p:nvSpPr>
              <p:spPr>
                <a:xfrm>
                  <a:off x="8858225" y="4004650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5" y="0"/>
                      </a:moveTo>
                      <a:cubicBezTo>
                        <a:pt x="2560" y="0"/>
                        <a:pt x="0" y="2560"/>
                        <a:pt x="0" y="5715"/>
                      </a:cubicBezTo>
                      <a:cubicBezTo>
                        <a:pt x="0" y="8870"/>
                        <a:pt x="2560" y="11430"/>
                        <a:pt x="5715" y="11430"/>
                      </a:cubicBezTo>
                      <a:cubicBezTo>
                        <a:pt x="8871" y="11430"/>
                        <a:pt x="11430" y="8870"/>
                        <a:pt x="11430" y="5715"/>
                      </a:cubicBezTo>
                      <a:cubicBezTo>
                        <a:pt x="11430" y="2560"/>
                        <a:pt x="8871" y="0"/>
                        <a:pt x="57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>
                  <a:off x="8573950" y="4004650"/>
                  <a:ext cx="285775" cy="2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1" h="11431" extrusionOk="0">
                      <a:moveTo>
                        <a:pt x="5716" y="0"/>
                      </a:moveTo>
                      <a:cubicBezTo>
                        <a:pt x="2561" y="0"/>
                        <a:pt x="1" y="2560"/>
                        <a:pt x="1" y="5715"/>
                      </a:cubicBezTo>
                      <a:cubicBezTo>
                        <a:pt x="1" y="8870"/>
                        <a:pt x="2561" y="11430"/>
                        <a:pt x="5716" y="11430"/>
                      </a:cubicBezTo>
                      <a:cubicBezTo>
                        <a:pt x="8871" y="11430"/>
                        <a:pt x="11431" y="8870"/>
                        <a:pt x="11431" y="5715"/>
                      </a:cubicBezTo>
                      <a:cubicBezTo>
                        <a:pt x="11431" y="2560"/>
                        <a:pt x="8871" y="0"/>
                        <a:pt x="57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29"/>
                <p:cNvSpPr/>
                <p:nvPr/>
              </p:nvSpPr>
              <p:spPr>
                <a:xfrm>
                  <a:off x="8003650" y="4004050"/>
                  <a:ext cx="569450" cy="57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8" h="22801" extrusionOk="0">
                      <a:moveTo>
                        <a:pt x="1" y="0"/>
                      </a:moveTo>
                      <a:lnTo>
                        <a:pt x="22777" y="22801"/>
                      </a:lnTo>
                      <a:lnTo>
                        <a:pt x="227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29"/>
                <p:cNvSpPr/>
                <p:nvPr/>
              </p:nvSpPr>
              <p:spPr>
                <a:xfrm>
                  <a:off x="8830550" y="3689125"/>
                  <a:ext cx="87225" cy="8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3478" extrusionOk="0">
                      <a:moveTo>
                        <a:pt x="1750" y="0"/>
                      </a:moveTo>
                      <a:cubicBezTo>
                        <a:pt x="786" y="0"/>
                        <a:pt x="0" y="774"/>
                        <a:pt x="0" y="1739"/>
                      </a:cubicBezTo>
                      <a:cubicBezTo>
                        <a:pt x="0" y="2703"/>
                        <a:pt x="786" y="3477"/>
                        <a:pt x="1750" y="3477"/>
                      </a:cubicBezTo>
                      <a:cubicBezTo>
                        <a:pt x="2703" y="3477"/>
                        <a:pt x="3489" y="2703"/>
                        <a:pt x="3489" y="1739"/>
                      </a:cubicBezTo>
                      <a:cubicBezTo>
                        <a:pt x="3489" y="774"/>
                        <a:pt x="2703" y="0"/>
                        <a:pt x="17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29"/>
                <p:cNvSpPr/>
                <p:nvPr/>
              </p:nvSpPr>
              <p:spPr>
                <a:xfrm>
                  <a:off x="8003650" y="4004050"/>
                  <a:ext cx="569450" cy="57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8" h="22801" extrusionOk="0">
                      <a:moveTo>
                        <a:pt x="1" y="0"/>
                      </a:moveTo>
                      <a:lnTo>
                        <a:pt x="1" y="22801"/>
                      </a:lnTo>
                      <a:lnTo>
                        <a:pt x="22777" y="228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92" name="Google Shape;1092;p29"/>
            <p:cNvSpPr/>
            <p:nvPr/>
          </p:nvSpPr>
          <p:spPr>
            <a:xfrm>
              <a:off x="757450" y="371183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1862050" y="428898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267325" y="68788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 flipH="1">
              <a:off x="1538426" y="569718"/>
              <a:ext cx="323615" cy="323309"/>
            </a:xfrm>
            <a:custGeom>
              <a:avLst/>
              <a:gdLst/>
              <a:ahLst/>
              <a:cxnLst/>
              <a:rect l="l" t="t" r="r" b="b"/>
              <a:pathLst>
                <a:path w="11645" h="11634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33"/>
                    <a:pt x="5823" y="11633"/>
                  </a:cubicBezTo>
                  <a:cubicBezTo>
                    <a:pt x="9038" y="11633"/>
                    <a:pt x="11645" y="9038"/>
                    <a:pt x="11645" y="5823"/>
                  </a:cubicBezTo>
                  <a:cubicBezTo>
                    <a:pt x="11645" y="2608"/>
                    <a:pt x="9038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 flipH="1">
              <a:off x="1071315" y="1674375"/>
              <a:ext cx="558288" cy="557102"/>
            </a:xfrm>
            <a:custGeom>
              <a:avLst/>
              <a:gdLst/>
              <a:ahLst/>
              <a:cxnLst/>
              <a:rect l="l" t="t" r="r" b="b"/>
              <a:pathLst>
                <a:path w="18622" h="18584" extrusionOk="0">
                  <a:moveTo>
                    <a:pt x="18603" y="0"/>
                  </a:moveTo>
                  <a:lnTo>
                    <a:pt x="0" y="18584"/>
                  </a:lnTo>
                  <a:lnTo>
                    <a:pt x="18622" y="18584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30"/>
          <p:cNvSpPr txBox="1">
            <a:spLocks noGrp="1"/>
          </p:cNvSpPr>
          <p:nvPr>
            <p:ph type="subTitle" idx="1"/>
          </p:nvPr>
        </p:nvSpPr>
        <p:spPr>
          <a:xfrm>
            <a:off x="720010" y="3263250"/>
            <a:ext cx="18096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00" name="Google Shape;1100;p30"/>
          <p:cNvSpPr txBox="1">
            <a:spLocks noGrp="1"/>
          </p:cNvSpPr>
          <p:nvPr>
            <p:ph type="subTitle" idx="2"/>
          </p:nvPr>
        </p:nvSpPr>
        <p:spPr>
          <a:xfrm>
            <a:off x="720021" y="3651576"/>
            <a:ext cx="18096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3"/>
          </p:nvPr>
        </p:nvSpPr>
        <p:spPr>
          <a:xfrm>
            <a:off x="4647913" y="3263250"/>
            <a:ext cx="18072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02" name="Google Shape;1102;p30"/>
          <p:cNvSpPr txBox="1">
            <a:spLocks noGrp="1"/>
          </p:cNvSpPr>
          <p:nvPr>
            <p:ph type="subTitle" idx="4"/>
          </p:nvPr>
        </p:nvSpPr>
        <p:spPr>
          <a:xfrm>
            <a:off x="4652772" y="3651576"/>
            <a:ext cx="18072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5"/>
          </p:nvPr>
        </p:nvSpPr>
        <p:spPr>
          <a:xfrm>
            <a:off x="2683960" y="3263250"/>
            <a:ext cx="18096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6"/>
          </p:nvPr>
        </p:nvSpPr>
        <p:spPr>
          <a:xfrm>
            <a:off x="2686396" y="3651576"/>
            <a:ext cx="18096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5" name="Google Shape;1105;p30"/>
          <p:cNvSpPr txBox="1">
            <a:spLocks noGrp="1"/>
          </p:cNvSpPr>
          <p:nvPr>
            <p:ph type="subTitle" idx="7"/>
          </p:nvPr>
        </p:nvSpPr>
        <p:spPr>
          <a:xfrm>
            <a:off x="6614313" y="3263250"/>
            <a:ext cx="18072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06" name="Google Shape;1106;p30"/>
          <p:cNvSpPr txBox="1">
            <a:spLocks noGrp="1"/>
          </p:cNvSpPr>
          <p:nvPr>
            <p:ph type="subTitle" idx="8"/>
          </p:nvPr>
        </p:nvSpPr>
        <p:spPr>
          <a:xfrm>
            <a:off x="6616747" y="3651576"/>
            <a:ext cx="18072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07" name="Google Shape;1107;p30"/>
          <p:cNvGrpSpPr/>
          <p:nvPr/>
        </p:nvGrpSpPr>
        <p:grpSpPr>
          <a:xfrm>
            <a:off x="38" y="3652338"/>
            <a:ext cx="2260587" cy="1491250"/>
            <a:chOff x="38" y="3652338"/>
            <a:chExt cx="2260587" cy="1491250"/>
          </a:xfrm>
        </p:grpSpPr>
        <p:grpSp>
          <p:nvGrpSpPr>
            <p:cNvPr id="1108" name="Google Shape;1108;p30"/>
            <p:cNvGrpSpPr/>
            <p:nvPr/>
          </p:nvGrpSpPr>
          <p:grpSpPr>
            <a:xfrm flipH="1">
              <a:off x="38" y="4570878"/>
              <a:ext cx="1607717" cy="572709"/>
              <a:chOff x="88961" y="3895617"/>
              <a:chExt cx="1226797" cy="437016"/>
            </a:xfrm>
          </p:grpSpPr>
          <p:sp>
            <p:nvSpPr>
              <p:cNvPr id="1109" name="Google Shape;1109;p30"/>
              <p:cNvSpPr/>
              <p:nvPr/>
            </p:nvSpPr>
            <p:spPr>
              <a:xfrm rot="10800000" flipH="1">
                <a:off x="1097779" y="3895617"/>
                <a:ext cx="217979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1" extrusionOk="0">
                    <a:moveTo>
                      <a:pt x="4296" y="0"/>
                    </a:moveTo>
                    <a:cubicBezTo>
                      <a:pt x="1929" y="0"/>
                      <a:pt x="1" y="1929"/>
                      <a:pt x="1" y="4295"/>
                    </a:cubicBezTo>
                    <a:cubicBezTo>
                      <a:pt x="1" y="6662"/>
                      <a:pt x="1929" y="8591"/>
                      <a:pt x="4296" y="8591"/>
                    </a:cubicBezTo>
                    <a:cubicBezTo>
                      <a:pt x="6663" y="8591"/>
                      <a:pt x="8591" y="6662"/>
                      <a:pt x="8591" y="4295"/>
                    </a:cubicBezTo>
                    <a:cubicBezTo>
                      <a:pt x="8591" y="1929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 rot="10800000" flipH="1">
                <a:off x="880950" y="3895617"/>
                <a:ext cx="217979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591" extrusionOk="0">
                    <a:moveTo>
                      <a:pt x="4296" y="0"/>
                    </a:moveTo>
                    <a:cubicBezTo>
                      <a:pt x="1929" y="0"/>
                      <a:pt x="1" y="1929"/>
                      <a:pt x="1" y="4295"/>
                    </a:cubicBezTo>
                    <a:cubicBezTo>
                      <a:pt x="1" y="6662"/>
                      <a:pt x="1929" y="8591"/>
                      <a:pt x="4296" y="8591"/>
                    </a:cubicBezTo>
                    <a:cubicBezTo>
                      <a:pt x="6663" y="8591"/>
                      <a:pt x="8591" y="6662"/>
                      <a:pt x="8591" y="4295"/>
                    </a:cubicBezTo>
                    <a:cubicBezTo>
                      <a:pt x="8591" y="1929"/>
                      <a:pt x="6663" y="0"/>
                      <a:pt x="4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 rot="10800000" flipH="1">
                <a:off x="1097779" y="4114096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85"/>
                      <a:pt x="1929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 rot="10800000" flipH="1">
                <a:off x="880950" y="4114096"/>
                <a:ext cx="217979" cy="218537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8614" extrusionOk="0">
                    <a:moveTo>
                      <a:pt x="4296" y="1"/>
                    </a:moveTo>
                    <a:cubicBezTo>
                      <a:pt x="1929" y="1"/>
                      <a:pt x="1" y="1929"/>
                      <a:pt x="1" y="4296"/>
                    </a:cubicBezTo>
                    <a:cubicBezTo>
                      <a:pt x="1" y="6685"/>
                      <a:pt x="1929" y="8613"/>
                      <a:pt x="4296" y="8613"/>
                    </a:cubicBezTo>
                    <a:cubicBezTo>
                      <a:pt x="6663" y="8613"/>
                      <a:pt x="8591" y="6685"/>
                      <a:pt x="8591" y="4296"/>
                    </a:cubicBezTo>
                    <a:cubicBezTo>
                      <a:pt x="8591" y="1929"/>
                      <a:pt x="6663" y="1"/>
                      <a:pt x="4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433412" y="3897562"/>
                <a:ext cx="434258" cy="434233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116" extrusionOk="0">
                    <a:moveTo>
                      <a:pt x="1" y="0"/>
                    </a:moveTo>
                    <a:lnTo>
                      <a:pt x="1" y="22"/>
                    </a:lnTo>
                    <a:lnTo>
                      <a:pt x="17116" y="17116"/>
                    </a:lnTo>
                    <a:lnTo>
                      <a:pt x="17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433412" y="3898120"/>
                <a:ext cx="434258" cy="433675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094" extrusionOk="0">
                    <a:moveTo>
                      <a:pt x="1" y="0"/>
                    </a:moveTo>
                    <a:lnTo>
                      <a:pt x="1" y="17094"/>
                    </a:lnTo>
                    <a:lnTo>
                      <a:pt x="17116" y="170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520707" y="3985390"/>
                <a:ext cx="257429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0147" h="10148" extrusionOk="0">
                    <a:moveTo>
                      <a:pt x="5063" y="1"/>
                    </a:moveTo>
                    <a:cubicBezTo>
                      <a:pt x="2279" y="1"/>
                      <a:pt x="0" y="2280"/>
                      <a:pt x="0" y="5085"/>
                    </a:cubicBezTo>
                    <a:cubicBezTo>
                      <a:pt x="0" y="7868"/>
                      <a:pt x="2279" y="10148"/>
                      <a:pt x="5063" y="10148"/>
                    </a:cubicBezTo>
                    <a:cubicBezTo>
                      <a:pt x="7868" y="10148"/>
                      <a:pt x="10147" y="7868"/>
                      <a:pt x="10147" y="5085"/>
                    </a:cubicBezTo>
                    <a:cubicBezTo>
                      <a:pt x="10147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88961" y="3986236"/>
                <a:ext cx="256897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148" extrusionOk="0">
                    <a:moveTo>
                      <a:pt x="5063" y="1"/>
                    </a:moveTo>
                    <a:cubicBezTo>
                      <a:pt x="2258" y="1"/>
                      <a:pt x="1" y="2280"/>
                      <a:pt x="1" y="5085"/>
                    </a:cubicBezTo>
                    <a:cubicBezTo>
                      <a:pt x="1" y="7868"/>
                      <a:pt x="2258" y="10148"/>
                      <a:pt x="5063" y="10148"/>
                    </a:cubicBezTo>
                    <a:cubicBezTo>
                      <a:pt x="7868" y="10148"/>
                      <a:pt x="10125" y="7868"/>
                      <a:pt x="10125" y="5085"/>
                    </a:cubicBezTo>
                    <a:cubicBezTo>
                      <a:pt x="10125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30"/>
            <p:cNvGrpSpPr/>
            <p:nvPr/>
          </p:nvGrpSpPr>
          <p:grpSpPr>
            <a:xfrm>
              <a:off x="1691175" y="4572200"/>
              <a:ext cx="569450" cy="570025"/>
              <a:chOff x="8003650" y="4004050"/>
              <a:chExt cx="569450" cy="570025"/>
            </a:xfrm>
          </p:grpSpPr>
          <p:sp>
            <p:nvSpPr>
              <p:cNvPr id="1118" name="Google Shape;1118;p30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22777" y="22801"/>
                    </a:lnTo>
                    <a:lnTo>
                      <a:pt x="22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1" y="22801"/>
                    </a:lnTo>
                    <a:lnTo>
                      <a:pt x="22777" y="228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0" name="Google Shape;1120;p30"/>
            <p:cNvGrpSpPr/>
            <p:nvPr/>
          </p:nvGrpSpPr>
          <p:grpSpPr>
            <a:xfrm>
              <a:off x="17822" y="3941031"/>
              <a:ext cx="569435" cy="572776"/>
              <a:chOff x="1945370" y="3819425"/>
              <a:chExt cx="536950" cy="540100"/>
            </a:xfrm>
          </p:grpSpPr>
          <p:sp>
            <p:nvSpPr>
              <p:cNvPr id="1121" name="Google Shape;1121;p30"/>
              <p:cNvSpPr/>
              <p:nvPr/>
            </p:nvSpPr>
            <p:spPr>
              <a:xfrm>
                <a:off x="1945370" y="4089975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1"/>
                    </a:moveTo>
                    <a:cubicBezTo>
                      <a:pt x="2415" y="1"/>
                      <a:pt x="0" y="2415"/>
                      <a:pt x="0" y="5391"/>
                    </a:cubicBezTo>
                    <a:cubicBezTo>
                      <a:pt x="0" y="8367"/>
                      <a:pt x="2415" y="10782"/>
                      <a:pt x="5391" y="10782"/>
                    </a:cubicBezTo>
                    <a:cubicBezTo>
                      <a:pt x="8367" y="10782"/>
                      <a:pt x="10781" y="8367"/>
                      <a:pt x="10781" y="5391"/>
                    </a:cubicBezTo>
                    <a:cubicBezTo>
                      <a:pt x="10781" y="2415"/>
                      <a:pt x="8367" y="1"/>
                      <a:pt x="53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2213120" y="3819425"/>
                <a:ext cx="26920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10781" extrusionOk="0">
                    <a:moveTo>
                      <a:pt x="5377" y="0"/>
                    </a:moveTo>
                    <a:cubicBezTo>
                      <a:pt x="2415" y="0"/>
                      <a:pt x="1" y="2415"/>
                      <a:pt x="1" y="5391"/>
                    </a:cubicBezTo>
                    <a:cubicBezTo>
                      <a:pt x="1" y="8366"/>
                      <a:pt x="2415" y="10781"/>
                      <a:pt x="5377" y="10781"/>
                    </a:cubicBezTo>
                    <a:cubicBezTo>
                      <a:pt x="8353" y="10781"/>
                      <a:pt x="10767" y="8366"/>
                      <a:pt x="10767" y="5391"/>
                    </a:cubicBezTo>
                    <a:cubicBezTo>
                      <a:pt x="10767" y="2415"/>
                      <a:pt x="8353" y="0"/>
                      <a:pt x="53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1945370" y="3819425"/>
                <a:ext cx="269550" cy="269525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1" extrusionOk="0">
                    <a:moveTo>
                      <a:pt x="5391" y="0"/>
                    </a:moveTo>
                    <a:cubicBezTo>
                      <a:pt x="2415" y="0"/>
                      <a:pt x="0" y="2415"/>
                      <a:pt x="0" y="5391"/>
                    </a:cubicBezTo>
                    <a:cubicBezTo>
                      <a:pt x="0" y="8366"/>
                      <a:pt x="2415" y="10781"/>
                      <a:pt x="5391" y="10781"/>
                    </a:cubicBezTo>
                    <a:cubicBezTo>
                      <a:pt x="8367" y="10781"/>
                      <a:pt x="10781" y="8366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4" name="Google Shape;1124;p30"/>
            <p:cNvSpPr/>
            <p:nvPr/>
          </p:nvSpPr>
          <p:spPr>
            <a:xfrm>
              <a:off x="222025" y="365233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30"/>
          <p:cNvGrpSpPr/>
          <p:nvPr/>
        </p:nvGrpSpPr>
        <p:grpSpPr>
          <a:xfrm>
            <a:off x="7709850" y="9"/>
            <a:ext cx="1434155" cy="1594147"/>
            <a:chOff x="7709850" y="9"/>
            <a:chExt cx="1434155" cy="1594147"/>
          </a:xfrm>
        </p:grpSpPr>
        <p:grpSp>
          <p:nvGrpSpPr>
            <p:cNvPr id="1126" name="Google Shape;1126;p30"/>
            <p:cNvGrpSpPr/>
            <p:nvPr/>
          </p:nvGrpSpPr>
          <p:grpSpPr>
            <a:xfrm>
              <a:off x="8010690" y="9"/>
              <a:ext cx="1133315" cy="1139718"/>
              <a:chOff x="6439850" y="1913333"/>
              <a:chExt cx="930625" cy="935882"/>
            </a:xfrm>
          </p:grpSpPr>
          <p:sp>
            <p:nvSpPr>
              <p:cNvPr id="1127" name="Google Shape;1127;p30"/>
              <p:cNvSpPr/>
              <p:nvPr/>
            </p:nvSpPr>
            <p:spPr>
              <a:xfrm>
                <a:off x="6439850" y="191427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6671900" y="21492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6439850" y="21492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6905389" y="2383640"/>
                <a:ext cx="464625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585" h="18623" extrusionOk="0">
                    <a:moveTo>
                      <a:pt x="18584" y="1"/>
                    </a:moveTo>
                    <a:lnTo>
                      <a:pt x="1" y="18584"/>
                    </a:lnTo>
                    <a:lnTo>
                      <a:pt x="1" y="18622"/>
                    </a:lnTo>
                    <a:lnTo>
                      <a:pt x="18584" y="18622"/>
                    </a:lnTo>
                    <a:lnTo>
                      <a:pt x="18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6904925" y="1913333"/>
                <a:ext cx="465550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3" extrusionOk="0">
                    <a:moveTo>
                      <a:pt x="0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7041400" y="2048858"/>
                <a:ext cx="235400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9417" extrusionOk="0">
                    <a:moveTo>
                      <a:pt x="7761" y="1"/>
                    </a:moveTo>
                    <a:lnTo>
                      <a:pt x="0" y="7742"/>
                    </a:lnTo>
                    <a:cubicBezTo>
                      <a:pt x="1008" y="8769"/>
                      <a:pt x="2416" y="9416"/>
                      <a:pt x="3937" y="9416"/>
                    </a:cubicBezTo>
                    <a:cubicBezTo>
                      <a:pt x="6981" y="9416"/>
                      <a:pt x="9415" y="6943"/>
                      <a:pt x="9415" y="3919"/>
                    </a:cubicBezTo>
                    <a:cubicBezTo>
                      <a:pt x="9415" y="2378"/>
                      <a:pt x="8788" y="990"/>
                      <a:pt x="7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7002400" y="2008933"/>
                <a:ext cx="23350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40" extrusionOk="0">
                    <a:moveTo>
                      <a:pt x="5497" y="0"/>
                    </a:moveTo>
                    <a:cubicBezTo>
                      <a:pt x="2454" y="0"/>
                      <a:pt x="0" y="2473"/>
                      <a:pt x="0" y="5497"/>
                    </a:cubicBezTo>
                    <a:cubicBezTo>
                      <a:pt x="0" y="7000"/>
                      <a:pt x="590" y="8350"/>
                      <a:pt x="1560" y="9339"/>
                    </a:cubicBezTo>
                    <a:lnTo>
                      <a:pt x="9340" y="1579"/>
                    </a:lnTo>
                    <a:cubicBezTo>
                      <a:pt x="8351" y="590"/>
                      <a:pt x="6981" y="0"/>
                      <a:pt x="5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30"/>
            <p:cNvSpPr/>
            <p:nvPr/>
          </p:nvSpPr>
          <p:spPr>
            <a:xfrm>
              <a:off x="8745361" y="1317333"/>
              <a:ext cx="278453" cy="276823"/>
            </a:xfrm>
            <a:custGeom>
              <a:avLst/>
              <a:gdLst/>
              <a:ahLst/>
              <a:cxnLst/>
              <a:rect l="l" t="t" r="r" b="b"/>
              <a:pathLst>
                <a:path w="9568" h="9512" extrusionOk="0">
                  <a:moveTo>
                    <a:pt x="4796" y="1"/>
                  </a:moveTo>
                  <a:cubicBezTo>
                    <a:pt x="2188" y="1"/>
                    <a:pt x="57" y="2105"/>
                    <a:pt x="38" y="4718"/>
                  </a:cubicBezTo>
                  <a:cubicBezTo>
                    <a:pt x="0" y="7343"/>
                    <a:pt x="2112" y="9492"/>
                    <a:pt x="4737" y="9511"/>
                  </a:cubicBezTo>
                  <a:cubicBezTo>
                    <a:pt x="4760" y="9512"/>
                    <a:pt x="4783" y="9512"/>
                    <a:pt x="4806" y="9512"/>
                  </a:cubicBezTo>
                  <a:cubicBezTo>
                    <a:pt x="7399" y="9512"/>
                    <a:pt x="9511" y="7415"/>
                    <a:pt x="9549" y="4813"/>
                  </a:cubicBezTo>
                  <a:cubicBezTo>
                    <a:pt x="9568" y="2188"/>
                    <a:pt x="7457" y="39"/>
                    <a:pt x="4832" y="1"/>
                  </a:cubicBezTo>
                  <a:cubicBezTo>
                    <a:pt x="4820" y="1"/>
                    <a:pt x="4808" y="1"/>
                    <a:pt x="47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7709850" y="258988"/>
              <a:ext cx="87225" cy="86950"/>
            </a:xfrm>
            <a:custGeom>
              <a:avLst/>
              <a:gdLst/>
              <a:ahLst/>
              <a:cxnLst/>
              <a:rect l="l" t="t" r="r" b="b"/>
              <a:pathLst>
                <a:path w="3489" h="3478" extrusionOk="0">
                  <a:moveTo>
                    <a:pt x="1750" y="0"/>
                  </a:moveTo>
                  <a:cubicBezTo>
                    <a:pt x="786" y="0"/>
                    <a:pt x="0" y="774"/>
                    <a:pt x="0" y="1739"/>
                  </a:cubicBezTo>
                  <a:cubicBezTo>
                    <a:pt x="0" y="2703"/>
                    <a:pt x="786" y="3477"/>
                    <a:pt x="1750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3006000"/>
            <a:ext cx="1140350" cy="1307425"/>
            <a:chOff x="8003650" y="3689125"/>
            <a:chExt cx="1140350" cy="1307425"/>
          </a:xfrm>
        </p:grpSpPr>
        <p:sp>
          <p:nvSpPr>
            <p:cNvPr id="143" name="Google Shape;143;p4"/>
            <p:cNvSpPr/>
            <p:nvPr/>
          </p:nvSpPr>
          <p:spPr>
            <a:xfrm>
              <a:off x="8177075" y="4743425"/>
              <a:ext cx="253700" cy="253125"/>
            </a:xfrm>
            <a:custGeom>
              <a:avLst/>
              <a:gdLst/>
              <a:ahLst/>
              <a:cxnLst/>
              <a:rect l="l" t="t" r="r" b="b"/>
              <a:pathLst>
                <a:path w="10148" h="10125" extrusionOk="0">
                  <a:moveTo>
                    <a:pt x="5085" y="0"/>
                  </a:moveTo>
                  <a:cubicBezTo>
                    <a:pt x="2280" y="0"/>
                    <a:pt x="0" y="2257"/>
                    <a:pt x="0" y="5063"/>
                  </a:cubicBezTo>
                  <a:cubicBezTo>
                    <a:pt x="0" y="7868"/>
                    <a:pt x="2280" y="10125"/>
                    <a:pt x="5085" y="10125"/>
                  </a:cubicBezTo>
                  <a:cubicBezTo>
                    <a:pt x="7868" y="10125"/>
                    <a:pt x="10147" y="7868"/>
                    <a:pt x="10147" y="5063"/>
                  </a:cubicBezTo>
                  <a:cubicBezTo>
                    <a:pt x="10147" y="2257"/>
                    <a:pt x="7868" y="0"/>
                    <a:pt x="5085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4"/>
            <p:cNvGrpSpPr/>
            <p:nvPr/>
          </p:nvGrpSpPr>
          <p:grpSpPr>
            <a:xfrm>
              <a:off x="8003650" y="3689125"/>
              <a:ext cx="1140350" cy="888825"/>
              <a:chOff x="8003650" y="3689125"/>
              <a:chExt cx="1140350" cy="88882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8858225" y="4292175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5" y="0"/>
                    </a:moveTo>
                    <a:cubicBezTo>
                      <a:pt x="2560" y="0"/>
                      <a:pt x="0" y="2560"/>
                      <a:pt x="0" y="5715"/>
                    </a:cubicBezTo>
                    <a:cubicBezTo>
                      <a:pt x="0" y="8871"/>
                      <a:pt x="2560" y="11430"/>
                      <a:pt x="5715" y="11430"/>
                    </a:cubicBezTo>
                    <a:cubicBezTo>
                      <a:pt x="8871" y="11430"/>
                      <a:pt x="11430" y="8871"/>
                      <a:pt x="11430" y="5715"/>
                    </a:cubicBezTo>
                    <a:cubicBezTo>
                      <a:pt x="11430" y="2560"/>
                      <a:pt x="8871" y="0"/>
                      <a:pt x="57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8858225" y="4004650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5" y="0"/>
                    </a:moveTo>
                    <a:cubicBezTo>
                      <a:pt x="2560" y="0"/>
                      <a:pt x="0" y="2560"/>
                      <a:pt x="0" y="5715"/>
                    </a:cubicBezTo>
                    <a:cubicBezTo>
                      <a:pt x="0" y="8870"/>
                      <a:pt x="2560" y="11430"/>
                      <a:pt x="5715" y="11430"/>
                    </a:cubicBezTo>
                    <a:cubicBezTo>
                      <a:pt x="8871" y="11430"/>
                      <a:pt x="11430" y="8870"/>
                      <a:pt x="11430" y="5715"/>
                    </a:cubicBezTo>
                    <a:cubicBezTo>
                      <a:pt x="11430" y="2560"/>
                      <a:pt x="8871" y="0"/>
                      <a:pt x="5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8573950" y="4004650"/>
                <a:ext cx="285775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1431" h="11431" extrusionOk="0">
                    <a:moveTo>
                      <a:pt x="5716" y="0"/>
                    </a:moveTo>
                    <a:cubicBezTo>
                      <a:pt x="2561" y="0"/>
                      <a:pt x="1" y="2560"/>
                      <a:pt x="1" y="5715"/>
                    </a:cubicBezTo>
                    <a:cubicBezTo>
                      <a:pt x="1" y="8870"/>
                      <a:pt x="2561" y="11430"/>
                      <a:pt x="5716" y="11430"/>
                    </a:cubicBezTo>
                    <a:cubicBezTo>
                      <a:pt x="8871" y="11430"/>
                      <a:pt x="11431" y="8870"/>
                      <a:pt x="11431" y="5715"/>
                    </a:cubicBezTo>
                    <a:cubicBezTo>
                      <a:pt x="11431" y="2560"/>
                      <a:pt x="8871" y="0"/>
                      <a:pt x="5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22777" y="22801"/>
                    </a:lnTo>
                    <a:lnTo>
                      <a:pt x="227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8830550" y="3689125"/>
                <a:ext cx="87225" cy="869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78" extrusionOk="0">
                    <a:moveTo>
                      <a:pt x="1750" y="0"/>
                    </a:moveTo>
                    <a:cubicBezTo>
                      <a:pt x="786" y="0"/>
                      <a:pt x="0" y="774"/>
                      <a:pt x="0" y="1739"/>
                    </a:cubicBezTo>
                    <a:cubicBezTo>
                      <a:pt x="0" y="2703"/>
                      <a:pt x="786" y="3477"/>
                      <a:pt x="1750" y="3477"/>
                    </a:cubicBezTo>
                    <a:cubicBezTo>
                      <a:pt x="2703" y="3477"/>
                      <a:pt x="3489" y="2703"/>
                      <a:pt x="3489" y="1739"/>
                    </a:cubicBezTo>
                    <a:cubicBezTo>
                      <a:pt x="3489" y="774"/>
                      <a:pt x="2703" y="0"/>
                      <a:pt x="17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003650" y="4004050"/>
                <a:ext cx="569450" cy="570025"/>
              </a:xfrm>
              <a:custGeom>
                <a:avLst/>
                <a:gdLst/>
                <a:ahLst/>
                <a:cxnLst/>
                <a:rect l="l" t="t" r="r" b="b"/>
                <a:pathLst>
                  <a:path w="22778" h="22801" extrusionOk="0">
                    <a:moveTo>
                      <a:pt x="1" y="0"/>
                    </a:moveTo>
                    <a:lnTo>
                      <a:pt x="1" y="22801"/>
                    </a:lnTo>
                    <a:lnTo>
                      <a:pt x="22777" y="228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" name="Google Shape;151;p4"/>
          <p:cNvGrpSpPr/>
          <p:nvPr/>
        </p:nvGrpSpPr>
        <p:grpSpPr>
          <a:xfrm>
            <a:off x="7727080" y="0"/>
            <a:ext cx="1416883" cy="1118263"/>
            <a:chOff x="8002825" y="-12"/>
            <a:chExt cx="1141175" cy="900663"/>
          </a:xfrm>
        </p:grpSpPr>
        <p:grpSp>
          <p:nvGrpSpPr>
            <p:cNvPr id="152" name="Google Shape;152;p4"/>
            <p:cNvGrpSpPr/>
            <p:nvPr/>
          </p:nvGrpSpPr>
          <p:grpSpPr>
            <a:xfrm>
              <a:off x="8437350" y="-12"/>
              <a:ext cx="706650" cy="476025"/>
              <a:chOff x="5222050" y="1911425"/>
              <a:chExt cx="706650" cy="476025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5695675" y="2149200"/>
                <a:ext cx="233025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1" h="9321" extrusionOk="0">
                    <a:moveTo>
                      <a:pt x="4660" y="0"/>
                    </a:moveTo>
                    <a:cubicBezTo>
                      <a:pt x="2092" y="0"/>
                      <a:pt x="0" y="2092"/>
                      <a:pt x="0" y="4660"/>
                    </a:cubicBezTo>
                    <a:cubicBezTo>
                      <a:pt x="0" y="7228"/>
                      <a:pt x="2092" y="9320"/>
                      <a:pt x="4660" y="9320"/>
                    </a:cubicBezTo>
                    <a:cubicBezTo>
                      <a:pt x="7247" y="9320"/>
                      <a:pt x="9320" y="7228"/>
                      <a:pt x="9320" y="4660"/>
                    </a:cubicBezTo>
                    <a:cubicBezTo>
                      <a:pt x="9320" y="2092"/>
                      <a:pt x="7247" y="0"/>
                      <a:pt x="46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5458375" y="2149675"/>
                <a:ext cx="237800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9511" extrusionOk="0">
                    <a:moveTo>
                      <a:pt x="4756" y="0"/>
                    </a:moveTo>
                    <a:cubicBezTo>
                      <a:pt x="2112" y="0"/>
                      <a:pt x="1" y="2130"/>
                      <a:pt x="1" y="4755"/>
                    </a:cubicBezTo>
                    <a:cubicBezTo>
                      <a:pt x="1" y="7380"/>
                      <a:pt x="2112" y="9510"/>
                      <a:pt x="4756" y="9510"/>
                    </a:cubicBezTo>
                    <a:cubicBezTo>
                      <a:pt x="7381" y="9510"/>
                      <a:pt x="9511" y="7380"/>
                      <a:pt x="9511" y="4755"/>
                    </a:cubicBezTo>
                    <a:cubicBezTo>
                      <a:pt x="9511" y="2130"/>
                      <a:pt x="7381" y="0"/>
                      <a:pt x="47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222050" y="2149675"/>
                <a:ext cx="237775" cy="237775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9511" extrusionOk="0">
                    <a:moveTo>
                      <a:pt x="4756" y="0"/>
                    </a:moveTo>
                    <a:cubicBezTo>
                      <a:pt x="2131" y="0"/>
                      <a:pt x="0" y="2130"/>
                      <a:pt x="0" y="4755"/>
                    </a:cubicBezTo>
                    <a:cubicBezTo>
                      <a:pt x="0" y="7380"/>
                      <a:pt x="2131" y="9510"/>
                      <a:pt x="4756" y="9510"/>
                    </a:cubicBezTo>
                    <a:cubicBezTo>
                      <a:pt x="7380" y="9510"/>
                      <a:pt x="9511" y="7380"/>
                      <a:pt x="9511" y="4755"/>
                    </a:cubicBezTo>
                    <a:cubicBezTo>
                      <a:pt x="9511" y="2130"/>
                      <a:pt x="7380" y="0"/>
                      <a:pt x="47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458375" y="1911425"/>
                <a:ext cx="237800" cy="237800"/>
              </a:xfrm>
              <a:custGeom>
                <a:avLst/>
                <a:gdLst/>
                <a:ahLst/>
                <a:cxnLst/>
                <a:rect l="l" t="t" r="r" b="b"/>
                <a:pathLst>
                  <a:path w="9512" h="9512" extrusionOk="0">
                    <a:moveTo>
                      <a:pt x="4756" y="1"/>
                    </a:moveTo>
                    <a:cubicBezTo>
                      <a:pt x="2112" y="1"/>
                      <a:pt x="1" y="2131"/>
                      <a:pt x="1" y="4756"/>
                    </a:cubicBezTo>
                    <a:cubicBezTo>
                      <a:pt x="1" y="7381"/>
                      <a:pt x="2112" y="9511"/>
                      <a:pt x="4756" y="9511"/>
                    </a:cubicBezTo>
                    <a:cubicBezTo>
                      <a:pt x="7381" y="9511"/>
                      <a:pt x="9511" y="7381"/>
                      <a:pt x="9511" y="4756"/>
                    </a:cubicBezTo>
                    <a:cubicBezTo>
                      <a:pt x="9511" y="2131"/>
                      <a:pt x="7381" y="1"/>
                      <a:pt x="47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5222050" y="1911425"/>
                <a:ext cx="237775" cy="237800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9512" extrusionOk="0">
                    <a:moveTo>
                      <a:pt x="4756" y="1"/>
                    </a:moveTo>
                    <a:cubicBezTo>
                      <a:pt x="2131" y="1"/>
                      <a:pt x="0" y="2131"/>
                      <a:pt x="0" y="4756"/>
                    </a:cubicBezTo>
                    <a:cubicBezTo>
                      <a:pt x="0" y="7381"/>
                      <a:pt x="2131" y="9511"/>
                      <a:pt x="4756" y="9511"/>
                    </a:cubicBezTo>
                    <a:cubicBezTo>
                      <a:pt x="7380" y="9511"/>
                      <a:pt x="9511" y="7381"/>
                      <a:pt x="9511" y="4756"/>
                    </a:cubicBezTo>
                    <a:cubicBezTo>
                      <a:pt x="9511" y="2131"/>
                      <a:pt x="7380" y="1"/>
                      <a:pt x="47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>
              <a:off x="8716100" y="476025"/>
              <a:ext cx="424625" cy="424625"/>
              <a:chOff x="8716100" y="3429650"/>
              <a:chExt cx="424625" cy="424625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8716100" y="3429650"/>
                <a:ext cx="424625" cy="424625"/>
              </a:xfrm>
              <a:custGeom>
                <a:avLst/>
                <a:gdLst/>
                <a:ahLst/>
                <a:cxnLst/>
                <a:rect l="l" t="t" r="r" b="b"/>
                <a:pathLst>
                  <a:path w="16985" h="16985" extrusionOk="0">
                    <a:moveTo>
                      <a:pt x="8481" y="0"/>
                    </a:moveTo>
                    <a:cubicBezTo>
                      <a:pt x="3792" y="0"/>
                      <a:pt x="0" y="3813"/>
                      <a:pt x="0" y="8503"/>
                    </a:cubicBezTo>
                    <a:cubicBezTo>
                      <a:pt x="0" y="13193"/>
                      <a:pt x="3792" y="16984"/>
                      <a:pt x="8481" y="16984"/>
                    </a:cubicBezTo>
                    <a:cubicBezTo>
                      <a:pt x="13171" y="16984"/>
                      <a:pt x="16984" y="13193"/>
                      <a:pt x="16984" y="8503"/>
                    </a:cubicBezTo>
                    <a:cubicBezTo>
                      <a:pt x="16984" y="3813"/>
                      <a:pt x="13171" y="0"/>
                      <a:pt x="8481" y="0"/>
                    </a:cubicBezTo>
                    <a:close/>
                  </a:path>
                </a:pathLst>
              </a:custGeom>
              <a:solidFill>
                <a:srgbClr val="77D2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855800" y="3573725"/>
                <a:ext cx="137550" cy="137550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502" extrusionOk="0">
                    <a:moveTo>
                      <a:pt x="1" y="1"/>
                    </a:moveTo>
                    <a:lnTo>
                      <a:pt x="1" y="5501"/>
                    </a:lnTo>
                    <a:lnTo>
                      <a:pt x="5501" y="5501"/>
                    </a:lnTo>
                    <a:lnTo>
                      <a:pt x="5501" y="1"/>
                    </a:lnTo>
                    <a:close/>
                  </a:path>
                </a:pathLst>
              </a:custGeom>
              <a:solidFill>
                <a:srgbClr val="5557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8002825" y="0"/>
              <a:ext cx="427900" cy="428475"/>
            </a:xfrm>
            <a:custGeom>
              <a:avLst/>
              <a:gdLst/>
              <a:ahLst/>
              <a:cxnLst/>
              <a:rect l="l" t="t" r="r" b="b"/>
              <a:pathLst>
                <a:path w="17116" h="17139" extrusionOk="0">
                  <a:moveTo>
                    <a:pt x="0" y="1"/>
                  </a:moveTo>
                  <a:lnTo>
                    <a:pt x="0" y="17138"/>
                  </a:lnTo>
                  <a:lnTo>
                    <a:pt x="17116" y="17138"/>
                  </a:lnTo>
                  <a:lnTo>
                    <a:pt x="17116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 txBox="1">
            <a:spLocks noGrp="1"/>
          </p:cNvSpPr>
          <p:nvPr>
            <p:ph type="subTitle" idx="1"/>
          </p:nvPr>
        </p:nvSpPr>
        <p:spPr>
          <a:xfrm>
            <a:off x="787938" y="1978859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39" name="Google Shape;1139;p31"/>
          <p:cNvSpPr txBox="1">
            <a:spLocks noGrp="1"/>
          </p:cNvSpPr>
          <p:nvPr>
            <p:ph type="subTitle" idx="2"/>
          </p:nvPr>
        </p:nvSpPr>
        <p:spPr>
          <a:xfrm>
            <a:off x="787950" y="2305272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0" name="Google Shape;1140;p31"/>
          <p:cNvSpPr txBox="1">
            <a:spLocks noGrp="1"/>
          </p:cNvSpPr>
          <p:nvPr>
            <p:ph type="subTitle" idx="3"/>
          </p:nvPr>
        </p:nvSpPr>
        <p:spPr>
          <a:xfrm>
            <a:off x="3492525" y="1978859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1" name="Google Shape;1141;p31"/>
          <p:cNvSpPr txBox="1">
            <a:spLocks noGrp="1"/>
          </p:cNvSpPr>
          <p:nvPr>
            <p:ph type="subTitle" idx="4"/>
          </p:nvPr>
        </p:nvSpPr>
        <p:spPr>
          <a:xfrm>
            <a:off x="3495438" y="2305272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2" name="Google Shape;1142;p31"/>
          <p:cNvSpPr txBox="1">
            <a:spLocks noGrp="1"/>
          </p:cNvSpPr>
          <p:nvPr>
            <p:ph type="subTitle" idx="5"/>
          </p:nvPr>
        </p:nvSpPr>
        <p:spPr>
          <a:xfrm>
            <a:off x="6197088" y="1978859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3" name="Google Shape;1143;p31"/>
          <p:cNvSpPr txBox="1">
            <a:spLocks noGrp="1"/>
          </p:cNvSpPr>
          <p:nvPr>
            <p:ph type="subTitle" idx="6"/>
          </p:nvPr>
        </p:nvSpPr>
        <p:spPr>
          <a:xfrm>
            <a:off x="6197100" y="2305272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31"/>
          <p:cNvSpPr txBox="1">
            <a:spLocks noGrp="1"/>
          </p:cNvSpPr>
          <p:nvPr>
            <p:ph type="subTitle" idx="7"/>
          </p:nvPr>
        </p:nvSpPr>
        <p:spPr>
          <a:xfrm>
            <a:off x="785038" y="3779233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5" name="Google Shape;1145;p31"/>
          <p:cNvSpPr txBox="1">
            <a:spLocks noGrp="1"/>
          </p:cNvSpPr>
          <p:nvPr>
            <p:ph type="subTitle" idx="8"/>
          </p:nvPr>
        </p:nvSpPr>
        <p:spPr>
          <a:xfrm>
            <a:off x="790900" y="4105697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6" name="Google Shape;1146;p31"/>
          <p:cNvSpPr txBox="1">
            <a:spLocks noGrp="1"/>
          </p:cNvSpPr>
          <p:nvPr>
            <p:ph type="subTitle" idx="9"/>
          </p:nvPr>
        </p:nvSpPr>
        <p:spPr>
          <a:xfrm>
            <a:off x="3492525" y="3779233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7" name="Google Shape;1147;p31"/>
          <p:cNvSpPr txBox="1">
            <a:spLocks noGrp="1"/>
          </p:cNvSpPr>
          <p:nvPr>
            <p:ph type="subTitle" idx="13"/>
          </p:nvPr>
        </p:nvSpPr>
        <p:spPr>
          <a:xfrm>
            <a:off x="3495438" y="4105697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8" name="Google Shape;1148;p31"/>
          <p:cNvSpPr txBox="1">
            <a:spLocks noGrp="1"/>
          </p:cNvSpPr>
          <p:nvPr>
            <p:ph type="subTitle" idx="14"/>
          </p:nvPr>
        </p:nvSpPr>
        <p:spPr>
          <a:xfrm>
            <a:off x="6194188" y="3779233"/>
            <a:ext cx="2161800" cy="30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ontserrat Black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49" name="Google Shape;1149;p31"/>
          <p:cNvSpPr txBox="1">
            <a:spLocks noGrp="1"/>
          </p:cNvSpPr>
          <p:nvPr>
            <p:ph type="subTitle" idx="15"/>
          </p:nvPr>
        </p:nvSpPr>
        <p:spPr>
          <a:xfrm>
            <a:off x="6194200" y="4105697"/>
            <a:ext cx="2161800" cy="4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50" name="Google Shape;1150;p31"/>
          <p:cNvGrpSpPr/>
          <p:nvPr/>
        </p:nvGrpSpPr>
        <p:grpSpPr>
          <a:xfrm>
            <a:off x="0" y="0"/>
            <a:ext cx="1382861" cy="1666530"/>
            <a:chOff x="0" y="0"/>
            <a:chExt cx="1162850" cy="1401388"/>
          </a:xfrm>
        </p:grpSpPr>
        <p:grpSp>
          <p:nvGrpSpPr>
            <p:cNvPr id="1151" name="Google Shape;1151;p31"/>
            <p:cNvGrpSpPr/>
            <p:nvPr/>
          </p:nvGrpSpPr>
          <p:grpSpPr>
            <a:xfrm rot="10800000">
              <a:off x="0" y="0"/>
              <a:ext cx="916274" cy="936788"/>
              <a:chOff x="6438425" y="3777863"/>
              <a:chExt cx="916274" cy="936788"/>
            </a:xfrm>
          </p:grpSpPr>
          <p:sp>
            <p:nvSpPr>
              <p:cNvPr id="1152" name="Google Shape;1152;p31"/>
              <p:cNvSpPr/>
              <p:nvPr/>
            </p:nvSpPr>
            <p:spPr>
              <a:xfrm>
                <a:off x="6904925" y="3777863"/>
                <a:ext cx="449774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622" extrusionOk="0">
                    <a:moveTo>
                      <a:pt x="0" y="0"/>
                    </a:moveTo>
                    <a:lnTo>
                      <a:pt x="0" y="18622"/>
                    </a:lnTo>
                    <a:lnTo>
                      <a:pt x="18602" y="1862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6671900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6439850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6671900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6439850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7069450" y="3944275"/>
                <a:ext cx="133175" cy="133175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27" extrusionOk="0">
                    <a:moveTo>
                      <a:pt x="2663" y="1"/>
                    </a:moveTo>
                    <a:cubicBezTo>
                      <a:pt x="1199" y="1"/>
                      <a:pt x="0" y="1199"/>
                      <a:pt x="0" y="2663"/>
                    </a:cubicBezTo>
                    <a:cubicBezTo>
                      <a:pt x="0" y="4128"/>
                      <a:pt x="1199" y="5326"/>
                      <a:pt x="2663" y="5326"/>
                    </a:cubicBezTo>
                    <a:cubicBezTo>
                      <a:pt x="4147" y="5326"/>
                      <a:pt x="5326" y="4128"/>
                      <a:pt x="5326" y="2663"/>
                    </a:cubicBezTo>
                    <a:cubicBezTo>
                      <a:pt x="5326" y="1199"/>
                      <a:pt x="4147" y="1"/>
                      <a:pt x="2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6438425" y="3779275"/>
                <a:ext cx="465575" cy="465075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03" extrusionOk="0">
                    <a:moveTo>
                      <a:pt x="18622" y="0"/>
                    </a:moveTo>
                    <a:lnTo>
                      <a:pt x="1" y="18584"/>
                    </a:lnTo>
                    <a:lnTo>
                      <a:pt x="1" y="18603"/>
                    </a:lnTo>
                    <a:lnTo>
                      <a:pt x="18622" y="18603"/>
                    </a:lnTo>
                    <a:lnTo>
                      <a:pt x="18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6990975" y="434705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0" name="Google Shape;1160;p31"/>
            <p:cNvGrpSpPr/>
            <p:nvPr/>
          </p:nvGrpSpPr>
          <p:grpSpPr>
            <a:xfrm flipH="1">
              <a:off x="0" y="936788"/>
              <a:ext cx="465075" cy="464600"/>
              <a:chOff x="6903975" y="3315650"/>
              <a:chExt cx="465075" cy="464600"/>
            </a:xfrm>
          </p:grpSpPr>
          <p:sp>
            <p:nvSpPr>
              <p:cNvPr id="1161" name="Google Shape;1161;p31"/>
              <p:cNvSpPr/>
              <p:nvPr/>
            </p:nvSpPr>
            <p:spPr>
              <a:xfrm>
                <a:off x="6903975" y="3315650"/>
                <a:ext cx="4650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7009050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3" name="Google Shape;1163;p31"/>
            <p:cNvSpPr/>
            <p:nvPr/>
          </p:nvSpPr>
          <p:spPr>
            <a:xfrm flipH="1">
              <a:off x="1091500" y="204913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27" y="0"/>
                  </a:moveTo>
                  <a:cubicBezTo>
                    <a:pt x="647" y="0"/>
                    <a:pt x="0" y="628"/>
                    <a:pt x="0" y="1427"/>
                  </a:cubicBezTo>
                  <a:cubicBezTo>
                    <a:pt x="0" y="2207"/>
                    <a:pt x="647" y="2853"/>
                    <a:pt x="1427" y="2853"/>
                  </a:cubicBezTo>
                  <a:cubicBezTo>
                    <a:pt x="2226" y="2853"/>
                    <a:pt x="2853" y="2207"/>
                    <a:pt x="2853" y="1427"/>
                  </a:cubicBezTo>
                  <a:cubicBezTo>
                    <a:pt x="2853" y="628"/>
                    <a:pt x="2226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31"/>
          <p:cNvGrpSpPr/>
          <p:nvPr/>
        </p:nvGrpSpPr>
        <p:grpSpPr>
          <a:xfrm rot="-5400000" flipH="1">
            <a:off x="8359615" y="4256478"/>
            <a:ext cx="1011357" cy="557425"/>
            <a:chOff x="3362" y="869437"/>
            <a:chExt cx="787846" cy="434233"/>
          </a:xfrm>
        </p:grpSpPr>
        <p:sp>
          <p:nvSpPr>
            <p:cNvPr id="1165" name="Google Shape;1165;p31"/>
            <p:cNvSpPr/>
            <p:nvPr/>
          </p:nvSpPr>
          <p:spPr>
            <a:xfrm>
              <a:off x="3362" y="869437"/>
              <a:ext cx="434258" cy="434233"/>
            </a:xfrm>
            <a:custGeom>
              <a:avLst/>
              <a:gdLst/>
              <a:ahLst/>
              <a:cxnLst/>
              <a:rect l="l" t="t" r="r" b="b"/>
              <a:pathLst>
                <a:path w="17117" h="17116" extrusionOk="0">
                  <a:moveTo>
                    <a:pt x="1" y="0"/>
                  </a:moveTo>
                  <a:lnTo>
                    <a:pt x="1" y="22"/>
                  </a:lnTo>
                  <a:lnTo>
                    <a:pt x="17116" y="17116"/>
                  </a:lnTo>
                  <a:lnTo>
                    <a:pt x="171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3362" y="869995"/>
              <a:ext cx="434258" cy="433675"/>
            </a:xfrm>
            <a:custGeom>
              <a:avLst/>
              <a:gdLst/>
              <a:ahLst/>
              <a:cxnLst/>
              <a:rect l="l" t="t" r="r" b="b"/>
              <a:pathLst>
                <a:path w="17117" h="17094" extrusionOk="0">
                  <a:moveTo>
                    <a:pt x="1" y="0"/>
                  </a:moveTo>
                  <a:lnTo>
                    <a:pt x="1" y="17094"/>
                  </a:lnTo>
                  <a:lnTo>
                    <a:pt x="17116" y="17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90657" y="957265"/>
              <a:ext cx="257429" cy="257455"/>
            </a:xfrm>
            <a:custGeom>
              <a:avLst/>
              <a:gdLst/>
              <a:ahLst/>
              <a:cxnLst/>
              <a:rect l="l" t="t" r="r" b="b"/>
              <a:pathLst>
                <a:path w="10147" h="10148" extrusionOk="0">
                  <a:moveTo>
                    <a:pt x="5063" y="1"/>
                  </a:moveTo>
                  <a:cubicBezTo>
                    <a:pt x="2279" y="1"/>
                    <a:pt x="0" y="2280"/>
                    <a:pt x="0" y="5085"/>
                  </a:cubicBezTo>
                  <a:cubicBezTo>
                    <a:pt x="0" y="7868"/>
                    <a:pt x="2279" y="10148"/>
                    <a:pt x="5063" y="10148"/>
                  </a:cubicBezTo>
                  <a:cubicBezTo>
                    <a:pt x="7868" y="10148"/>
                    <a:pt x="10147" y="7868"/>
                    <a:pt x="10147" y="5085"/>
                  </a:cubicBezTo>
                  <a:cubicBezTo>
                    <a:pt x="10147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534311" y="957265"/>
              <a:ext cx="256897" cy="257455"/>
            </a:xfrm>
            <a:custGeom>
              <a:avLst/>
              <a:gdLst/>
              <a:ahLst/>
              <a:cxnLst/>
              <a:rect l="l" t="t" r="r" b="b"/>
              <a:pathLst>
                <a:path w="10126" h="10148" extrusionOk="0">
                  <a:moveTo>
                    <a:pt x="5063" y="1"/>
                  </a:moveTo>
                  <a:cubicBezTo>
                    <a:pt x="2258" y="1"/>
                    <a:pt x="1" y="2280"/>
                    <a:pt x="1" y="5085"/>
                  </a:cubicBezTo>
                  <a:cubicBezTo>
                    <a:pt x="1" y="7868"/>
                    <a:pt x="2258" y="10148"/>
                    <a:pt x="5063" y="10148"/>
                  </a:cubicBezTo>
                  <a:cubicBezTo>
                    <a:pt x="7868" y="10148"/>
                    <a:pt x="10125" y="7868"/>
                    <a:pt x="10125" y="5085"/>
                  </a:cubicBezTo>
                  <a:cubicBezTo>
                    <a:pt x="10125" y="2280"/>
                    <a:pt x="7868" y="1"/>
                    <a:pt x="5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2"/>
          <p:cNvSpPr txBox="1">
            <a:spLocks noGrp="1"/>
          </p:cNvSpPr>
          <p:nvPr>
            <p:ph type="title"/>
          </p:nvPr>
        </p:nvSpPr>
        <p:spPr>
          <a:xfrm>
            <a:off x="1949375" y="506365"/>
            <a:ext cx="5245200" cy="12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71" name="Google Shape;1171;p32"/>
          <p:cNvSpPr txBox="1">
            <a:spLocks noGrp="1"/>
          </p:cNvSpPr>
          <p:nvPr>
            <p:ph type="subTitle" idx="1"/>
          </p:nvPr>
        </p:nvSpPr>
        <p:spPr>
          <a:xfrm>
            <a:off x="2628575" y="1633515"/>
            <a:ext cx="38868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32"/>
          <p:cNvSpPr txBox="1"/>
          <p:nvPr/>
        </p:nvSpPr>
        <p:spPr>
          <a:xfrm>
            <a:off x="2413750" y="3492550"/>
            <a:ext cx="43233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73" name="Google Shape;1173;p32"/>
          <p:cNvGrpSpPr/>
          <p:nvPr/>
        </p:nvGrpSpPr>
        <p:grpSpPr>
          <a:xfrm>
            <a:off x="11" y="2586733"/>
            <a:ext cx="1265123" cy="2556773"/>
            <a:chOff x="1944600" y="1724819"/>
            <a:chExt cx="1071775" cy="2166206"/>
          </a:xfrm>
        </p:grpSpPr>
        <p:sp>
          <p:nvSpPr>
            <p:cNvPr id="1174" name="Google Shape;1174;p32"/>
            <p:cNvSpPr/>
            <p:nvPr/>
          </p:nvSpPr>
          <p:spPr>
            <a:xfrm>
              <a:off x="2215525" y="3085250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76" y="0"/>
                  </a:moveTo>
                  <a:cubicBezTo>
                    <a:pt x="2414" y="0"/>
                    <a:pt x="0" y="2401"/>
                    <a:pt x="0" y="5377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77"/>
                  </a:cubicBezTo>
                  <a:cubicBezTo>
                    <a:pt x="10767" y="2401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2215525" y="2814325"/>
              <a:ext cx="269175" cy="269550"/>
            </a:xfrm>
            <a:custGeom>
              <a:avLst/>
              <a:gdLst/>
              <a:ahLst/>
              <a:cxnLst/>
              <a:rect l="l" t="t" r="r" b="b"/>
              <a:pathLst>
                <a:path w="10767" h="10782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1948100" y="2814325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1947050" y="3354400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2483975" y="3358275"/>
              <a:ext cx="532400" cy="532750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1946000" y="2259644"/>
              <a:ext cx="536250" cy="536600"/>
            </a:xfrm>
            <a:custGeom>
              <a:avLst/>
              <a:gdLst/>
              <a:ahLst/>
              <a:cxnLst/>
              <a:rect l="l" t="t" r="r" b="b"/>
              <a:pathLst>
                <a:path w="21450" h="21464" extrusionOk="0">
                  <a:moveTo>
                    <a:pt x="0" y="1"/>
                  </a:moveTo>
                  <a:lnTo>
                    <a:pt x="0" y="15"/>
                  </a:lnTo>
                  <a:lnTo>
                    <a:pt x="21449" y="21464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1944600" y="1724819"/>
              <a:ext cx="536600" cy="536600"/>
            </a:xfrm>
            <a:custGeom>
              <a:avLst/>
              <a:gdLst/>
              <a:ahLst/>
              <a:cxnLst/>
              <a:rect l="l" t="t" r="r" b="b"/>
              <a:pathLst>
                <a:path w="21464" h="21464" extrusionOk="0">
                  <a:moveTo>
                    <a:pt x="11413" y="1"/>
                  </a:moveTo>
                  <a:lnTo>
                    <a:pt x="0" y="29"/>
                  </a:lnTo>
                  <a:lnTo>
                    <a:pt x="21463" y="21464"/>
                  </a:lnTo>
                  <a:lnTo>
                    <a:pt x="21463" y="10065"/>
                  </a:lnTo>
                  <a:cubicBezTo>
                    <a:pt x="21463" y="4493"/>
                    <a:pt x="16957" y="1"/>
                    <a:pt x="11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1946000" y="2259994"/>
              <a:ext cx="536250" cy="536250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0" y="1"/>
                  </a:moveTo>
                  <a:lnTo>
                    <a:pt x="0" y="21450"/>
                  </a:lnTo>
                  <a:lnTo>
                    <a:pt x="21449" y="2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2659450" y="3538650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2054425" y="2369494"/>
              <a:ext cx="316575" cy="316550"/>
            </a:xfrm>
            <a:custGeom>
              <a:avLst/>
              <a:gdLst/>
              <a:ahLst/>
              <a:cxnLst/>
              <a:rect l="l" t="t" r="r" b="b"/>
              <a:pathLst>
                <a:path w="12663" h="12662" extrusionOk="0">
                  <a:moveTo>
                    <a:pt x="6332" y="0"/>
                  </a:moveTo>
                  <a:cubicBezTo>
                    <a:pt x="2836" y="0"/>
                    <a:pt x="1" y="2836"/>
                    <a:pt x="1" y="6331"/>
                  </a:cubicBezTo>
                  <a:cubicBezTo>
                    <a:pt x="1" y="9826"/>
                    <a:pt x="2836" y="12662"/>
                    <a:pt x="6332" y="12662"/>
                  </a:cubicBezTo>
                  <a:cubicBezTo>
                    <a:pt x="9827" y="12662"/>
                    <a:pt x="12663" y="9826"/>
                    <a:pt x="12663" y="6331"/>
                  </a:cubicBezTo>
                  <a:cubicBezTo>
                    <a:pt x="12663" y="2836"/>
                    <a:pt x="9827" y="0"/>
                    <a:pt x="6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32"/>
          <p:cNvGrpSpPr/>
          <p:nvPr/>
        </p:nvGrpSpPr>
        <p:grpSpPr>
          <a:xfrm>
            <a:off x="5838" y="1990250"/>
            <a:ext cx="1196312" cy="569211"/>
            <a:chOff x="1946000" y="3891700"/>
            <a:chExt cx="1135129" cy="540100"/>
          </a:xfrm>
        </p:grpSpPr>
        <p:sp>
          <p:nvSpPr>
            <p:cNvPr id="1185" name="Google Shape;1185;p32"/>
            <p:cNvSpPr/>
            <p:nvPr/>
          </p:nvSpPr>
          <p:spPr>
            <a:xfrm>
              <a:off x="1946000" y="4162250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1"/>
                  </a:moveTo>
                  <a:cubicBezTo>
                    <a:pt x="2415" y="1"/>
                    <a:pt x="0" y="2415"/>
                    <a:pt x="0" y="5391"/>
                  </a:cubicBezTo>
                  <a:cubicBezTo>
                    <a:pt x="0" y="8367"/>
                    <a:pt x="2415" y="10782"/>
                    <a:pt x="5391" y="10782"/>
                  </a:cubicBezTo>
                  <a:cubicBezTo>
                    <a:pt x="8367" y="10782"/>
                    <a:pt x="10781" y="8367"/>
                    <a:pt x="10781" y="5391"/>
                  </a:cubicBezTo>
                  <a:cubicBezTo>
                    <a:pt x="10781" y="2415"/>
                    <a:pt x="8367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2213750" y="3891700"/>
              <a:ext cx="269200" cy="269525"/>
            </a:xfrm>
            <a:custGeom>
              <a:avLst/>
              <a:gdLst/>
              <a:ahLst/>
              <a:cxnLst/>
              <a:rect l="l" t="t" r="r" b="b"/>
              <a:pathLst>
                <a:path w="10768" h="10781" extrusionOk="0">
                  <a:moveTo>
                    <a:pt x="5377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6"/>
                    <a:pt x="2415" y="10781"/>
                    <a:pt x="5377" y="10781"/>
                  </a:cubicBezTo>
                  <a:cubicBezTo>
                    <a:pt x="8353" y="10781"/>
                    <a:pt x="10767" y="8366"/>
                    <a:pt x="10767" y="5391"/>
                  </a:cubicBezTo>
                  <a:cubicBezTo>
                    <a:pt x="10767" y="2415"/>
                    <a:pt x="8353" y="0"/>
                    <a:pt x="5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1946000" y="3891700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0" y="2415"/>
                    <a:pt x="0" y="5391"/>
                  </a:cubicBezTo>
                  <a:cubicBezTo>
                    <a:pt x="0" y="8366"/>
                    <a:pt x="2415" y="10781"/>
                    <a:pt x="5391" y="10781"/>
                  </a:cubicBezTo>
                  <a:cubicBezTo>
                    <a:pt x="8367" y="10781"/>
                    <a:pt x="10781" y="8366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2545229" y="3893806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0" y="0"/>
                  </a:moveTo>
                  <a:lnTo>
                    <a:pt x="0" y="21435"/>
                  </a:lnTo>
                  <a:lnTo>
                    <a:pt x="21435" y="21435"/>
                  </a:lnTo>
                  <a:lnTo>
                    <a:pt x="2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2594875" y="4047500"/>
              <a:ext cx="269525" cy="269550"/>
            </a:xfrm>
            <a:custGeom>
              <a:avLst/>
              <a:gdLst/>
              <a:ahLst/>
              <a:cxnLst/>
              <a:rect l="l" t="t" r="r" b="b"/>
              <a:pathLst>
                <a:path w="10781" h="10782" extrusionOk="0">
                  <a:moveTo>
                    <a:pt x="1811" y="1"/>
                  </a:moveTo>
                  <a:cubicBezTo>
                    <a:pt x="688" y="1138"/>
                    <a:pt x="0" y="2724"/>
                    <a:pt x="0" y="4437"/>
                  </a:cubicBezTo>
                  <a:cubicBezTo>
                    <a:pt x="0" y="7937"/>
                    <a:pt x="2836" y="10782"/>
                    <a:pt x="6306" y="10782"/>
                  </a:cubicBezTo>
                  <a:cubicBezTo>
                    <a:pt x="6314" y="10782"/>
                    <a:pt x="6323" y="10782"/>
                    <a:pt x="6331" y="10781"/>
                  </a:cubicBezTo>
                  <a:cubicBezTo>
                    <a:pt x="8072" y="10781"/>
                    <a:pt x="9630" y="10094"/>
                    <a:pt x="10781" y="8971"/>
                  </a:cubicBezTo>
                  <a:lnTo>
                    <a:pt x="1811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32"/>
          <p:cNvSpPr/>
          <p:nvPr/>
        </p:nvSpPr>
        <p:spPr>
          <a:xfrm>
            <a:off x="117360" y="1483975"/>
            <a:ext cx="312368" cy="312368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2"/>
          <p:cNvSpPr/>
          <p:nvPr/>
        </p:nvSpPr>
        <p:spPr>
          <a:xfrm>
            <a:off x="1484938" y="4649864"/>
            <a:ext cx="312368" cy="312368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2" name="Google Shape;1192;p32"/>
          <p:cNvGrpSpPr/>
          <p:nvPr/>
        </p:nvGrpSpPr>
        <p:grpSpPr>
          <a:xfrm>
            <a:off x="7995824" y="607266"/>
            <a:ext cx="1148166" cy="574961"/>
            <a:chOff x="6438425" y="3777850"/>
            <a:chExt cx="931575" cy="466500"/>
          </a:xfrm>
        </p:grpSpPr>
        <p:sp>
          <p:nvSpPr>
            <p:cNvPr id="1193" name="Google Shape;1193;p32"/>
            <p:cNvSpPr/>
            <p:nvPr/>
          </p:nvSpPr>
          <p:spPr>
            <a:xfrm>
              <a:off x="6904925" y="3777850"/>
              <a:ext cx="465075" cy="465550"/>
            </a:xfrm>
            <a:custGeom>
              <a:avLst/>
              <a:gdLst/>
              <a:ahLst/>
              <a:cxnLst/>
              <a:rect l="l" t="t" r="r" b="b"/>
              <a:pathLst>
                <a:path w="18603" h="18622" extrusionOk="0">
                  <a:moveTo>
                    <a:pt x="0" y="0"/>
                  </a:moveTo>
                  <a:lnTo>
                    <a:pt x="0" y="18622"/>
                  </a:lnTo>
                  <a:lnTo>
                    <a:pt x="18602" y="18622"/>
                  </a:lnTo>
                  <a:lnTo>
                    <a:pt x="18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7069450" y="3944275"/>
              <a:ext cx="133175" cy="133175"/>
            </a:xfrm>
            <a:custGeom>
              <a:avLst/>
              <a:gdLst/>
              <a:ahLst/>
              <a:cxnLst/>
              <a:rect l="l" t="t" r="r" b="b"/>
              <a:pathLst>
                <a:path w="5327" h="5327" extrusionOk="0">
                  <a:moveTo>
                    <a:pt x="2663" y="1"/>
                  </a:moveTo>
                  <a:cubicBezTo>
                    <a:pt x="1199" y="1"/>
                    <a:pt x="0" y="1199"/>
                    <a:pt x="0" y="2663"/>
                  </a:cubicBezTo>
                  <a:cubicBezTo>
                    <a:pt x="0" y="4128"/>
                    <a:pt x="1199" y="5326"/>
                    <a:pt x="2663" y="5326"/>
                  </a:cubicBezTo>
                  <a:cubicBezTo>
                    <a:pt x="4147" y="5326"/>
                    <a:pt x="5326" y="4128"/>
                    <a:pt x="5326" y="2663"/>
                  </a:cubicBezTo>
                  <a:cubicBezTo>
                    <a:pt x="5326" y="1199"/>
                    <a:pt x="4147" y="1"/>
                    <a:pt x="2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6438425" y="3779275"/>
              <a:ext cx="465575" cy="465075"/>
            </a:xfrm>
            <a:custGeom>
              <a:avLst/>
              <a:gdLst/>
              <a:ahLst/>
              <a:cxnLst/>
              <a:rect l="l" t="t" r="r" b="b"/>
              <a:pathLst>
                <a:path w="18623" h="18603" extrusionOk="0">
                  <a:moveTo>
                    <a:pt x="18622" y="0"/>
                  </a:moveTo>
                  <a:lnTo>
                    <a:pt x="1" y="18584"/>
                  </a:lnTo>
                  <a:lnTo>
                    <a:pt x="1" y="18603"/>
                  </a:lnTo>
                  <a:lnTo>
                    <a:pt x="18622" y="18603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2"/>
          <p:cNvGrpSpPr/>
          <p:nvPr/>
        </p:nvGrpSpPr>
        <p:grpSpPr>
          <a:xfrm>
            <a:off x="8581733" y="35975"/>
            <a:ext cx="530807" cy="533562"/>
            <a:chOff x="1027694" y="453474"/>
            <a:chExt cx="432007" cy="434249"/>
          </a:xfrm>
        </p:grpSpPr>
        <p:sp>
          <p:nvSpPr>
            <p:cNvPr id="1197" name="Google Shape;1197;p32"/>
            <p:cNvSpPr/>
            <p:nvPr/>
          </p:nvSpPr>
          <p:spPr>
            <a:xfrm>
              <a:off x="1242589" y="671119"/>
              <a:ext cx="217112" cy="216604"/>
            </a:xfrm>
            <a:custGeom>
              <a:avLst/>
              <a:gdLst/>
              <a:ahLst/>
              <a:cxnLst/>
              <a:rect l="l" t="t" r="r" b="b"/>
              <a:pathLst>
                <a:path w="8613" h="8592" extrusionOk="0">
                  <a:moveTo>
                    <a:pt x="4318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1"/>
                    <a:pt x="4318" y="8591"/>
                  </a:cubicBezTo>
                  <a:cubicBezTo>
                    <a:pt x="6684" y="8591"/>
                    <a:pt x="8613" y="6663"/>
                    <a:pt x="8613" y="4296"/>
                  </a:cubicBezTo>
                  <a:cubicBezTo>
                    <a:pt x="8613" y="1929"/>
                    <a:pt x="6684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1242589" y="453474"/>
              <a:ext cx="217112" cy="216579"/>
            </a:xfrm>
            <a:custGeom>
              <a:avLst/>
              <a:gdLst/>
              <a:ahLst/>
              <a:cxnLst/>
              <a:rect l="l" t="t" r="r" b="b"/>
              <a:pathLst>
                <a:path w="8613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1027694" y="453474"/>
              <a:ext cx="217137" cy="216579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32"/>
          <p:cNvGrpSpPr/>
          <p:nvPr/>
        </p:nvGrpSpPr>
        <p:grpSpPr>
          <a:xfrm>
            <a:off x="8571836" y="1182225"/>
            <a:ext cx="572164" cy="547630"/>
            <a:chOff x="-41204" y="2876533"/>
            <a:chExt cx="514721" cy="492650"/>
          </a:xfrm>
        </p:grpSpPr>
        <p:sp>
          <p:nvSpPr>
            <p:cNvPr id="1201" name="Google Shape;1201;p32"/>
            <p:cNvSpPr/>
            <p:nvPr/>
          </p:nvSpPr>
          <p:spPr>
            <a:xfrm flipH="1">
              <a:off x="-41204" y="2876533"/>
              <a:ext cx="514721" cy="492650"/>
            </a:xfrm>
            <a:custGeom>
              <a:avLst/>
              <a:gdLst/>
              <a:ahLst/>
              <a:cxnLst/>
              <a:rect l="l" t="t" r="r" b="b"/>
              <a:pathLst>
                <a:path w="19706" h="19706" extrusionOk="0">
                  <a:moveTo>
                    <a:pt x="1" y="1"/>
                  </a:moveTo>
                  <a:lnTo>
                    <a:pt x="1" y="19706"/>
                  </a:lnTo>
                  <a:lnTo>
                    <a:pt x="19705" y="197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 flipH="1">
              <a:off x="-41204" y="2876533"/>
              <a:ext cx="514721" cy="492650"/>
            </a:xfrm>
            <a:custGeom>
              <a:avLst/>
              <a:gdLst/>
              <a:ahLst/>
              <a:cxnLst/>
              <a:rect l="l" t="t" r="r" b="b"/>
              <a:pathLst>
                <a:path w="19706" h="19706" extrusionOk="0">
                  <a:moveTo>
                    <a:pt x="1" y="1"/>
                  </a:moveTo>
                  <a:lnTo>
                    <a:pt x="19705" y="19706"/>
                  </a:lnTo>
                  <a:lnTo>
                    <a:pt x="19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3" name="Google Shape;1203;p32"/>
          <p:cNvSpPr/>
          <p:nvPr/>
        </p:nvSpPr>
        <p:spPr>
          <a:xfrm>
            <a:off x="8728360" y="1912150"/>
            <a:ext cx="312368" cy="312368"/>
          </a:xfrm>
          <a:custGeom>
            <a:avLst/>
            <a:gdLst/>
            <a:ahLst/>
            <a:cxnLst/>
            <a:rect l="l" t="t" r="r" b="b"/>
            <a:pathLst>
              <a:path w="10995" h="10995" extrusionOk="0">
                <a:moveTo>
                  <a:pt x="5498" y="0"/>
                </a:moveTo>
                <a:cubicBezTo>
                  <a:pt x="2474" y="0"/>
                  <a:pt x="1" y="2473"/>
                  <a:pt x="1" y="5497"/>
                </a:cubicBezTo>
                <a:cubicBezTo>
                  <a:pt x="1" y="8540"/>
                  <a:pt x="2474" y="10994"/>
                  <a:pt x="5498" y="10994"/>
                </a:cubicBezTo>
                <a:cubicBezTo>
                  <a:pt x="8522" y="10994"/>
                  <a:pt x="10995" y="8540"/>
                  <a:pt x="10995" y="5497"/>
                </a:cubicBezTo>
                <a:cubicBezTo>
                  <a:pt x="10995" y="2473"/>
                  <a:pt x="8522" y="0"/>
                  <a:pt x="54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kcground">
  <p:cSld name="CUSTOM_18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33"/>
          <p:cNvGrpSpPr/>
          <p:nvPr/>
        </p:nvGrpSpPr>
        <p:grpSpPr>
          <a:xfrm rot="10800000" flipH="1">
            <a:off x="0" y="-7"/>
            <a:ext cx="2197312" cy="2469162"/>
            <a:chOff x="0" y="2364950"/>
            <a:chExt cx="2474450" cy="2780588"/>
          </a:xfrm>
        </p:grpSpPr>
        <p:sp>
          <p:nvSpPr>
            <p:cNvPr id="1206" name="Google Shape;1206;p33"/>
            <p:cNvSpPr/>
            <p:nvPr/>
          </p:nvSpPr>
          <p:spPr>
            <a:xfrm flipH="1">
              <a:off x="2025" y="4497250"/>
              <a:ext cx="646925" cy="646250"/>
            </a:xfrm>
            <a:custGeom>
              <a:avLst/>
              <a:gdLst/>
              <a:ahLst/>
              <a:cxnLst/>
              <a:rect l="l" t="t" r="r" b="b"/>
              <a:pathLst>
                <a:path w="25877" h="25850" extrusionOk="0">
                  <a:moveTo>
                    <a:pt x="0" y="1"/>
                  </a:moveTo>
                  <a:lnTo>
                    <a:pt x="0" y="25850"/>
                  </a:lnTo>
                  <a:lnTo>
                    <a:pt x="25877" y="25850"/>
                  </a:lnTo>
                  <a:lnTo>
                    <a:pt x="25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 flipH="1">
              <a:off x="1504050" y="4821388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0"/>
                  </a:moveTo>
                  <a:cubicBezTo>
                    <a:pt x="2903" y="0"/>
                    <a:pt x="0" y="2903"/>
                    <a:pt x="0" y="6483"/>
                  </a:cubicBezTo>
                  <a:cubicBezTo>
                    <a:pt x="0" y="10063"/>
                    <a:pt x="2903" y="12965"/>
                    <a:pt x="6483" y="12965"/>
                  </a:cubicBezTo>
                  <a:cubicBezTo>
                    <a:pt x="10036" y="12965"/>
                    <a:pt x="12939" y="10063"/>
                    <a:pt x="12939" y="6483"/>
                  </a:cubicBezTo>
                  <a:cubicBezTo>
                    <a:pt x="12939" y="2903"/>
                    <a:pt x="10036" y="0"/>
                    <a:pt x="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 flipH="1">
              <a:off x="11819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8" y="10064"/>
                    <a:pt x="12938" y="6483"/>
                  </a:cubicBezTo>
                  <a:cubicBezTo>
                    <a:pt x="12938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 flipH="1">
              <a:off x="15040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9" y="10064"/>
                    <a:pt x="12939" y="6483"/>
                  </a:cubicBezTo>
                  <a:cubicBezTo>
                    <a:pt x="12939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 flipH="1">
              <a:off x="338" y="2983950"/>
              <a:ext cx="324150" cy="324150"/>
            </a:xfrm>
            <a:custGeom>
              <a:avLst/>
              <a:gdLst/>
              <a:ahLst/>
              <a:cxnLst/>
              <a:rect l="l" t="t" r="r" b="b"/>
              <a:pathLst>
                <a:path w="12966" h="12966" extrusionOk="0">
                  <a:moveTo>
                    <a:pt x="6483" y="0"/>
                  </a:moveTo>
                  <a:cubicBezTo>
                    <a:pt x="2903" y="0"/>
                    <a:pt x="1" y="2902"/>
                    <a:pt x="1" y="6483"/>
                  </a:cubicBezTo>
                  <a:cubicBezTo>
                    <a:pt x="1" y="10063"/>
                    <a:pt x="2903" y="12965"/>
                    <a:pt x="6483" y="12965"/>
                  </a:cubicBezTo>
                  <a:cubicBezTo>
                    <a:pt x="10064" y="12965"/>
                    <a:pt x="12966" y="10063"/>
                    <a:pt x="12966" y="6483"/>
                  </a:cubicBezTo>
                  <a:cubicBezTo>
                    <a:pt x="12966" y="2902"/>
                    <a:pt x="10064" y="0"/>
                    <a:pt x="6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 flipH="1">
              <a:off x="338" y="2657775"/>
              <a:ext cx="324150" cy="323475"/>
            </a:xfrm>
            <a:custGeom>
              <a:avLst/>
              <a:gdLst/>
              <a:ahLst/>
              <a:cxnLst/>
              <a:rect l="l" t="t" r="r" b="b"/>
              <a:pathLst>
                <a:path w="12966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 flipH="1">
              <a:off x="322413" y="2657775"/>
              <a:ext cx="324175" cy="323475"/>
            </a:xfrm>
            <a:custGeom>
              <a:avLst/>
              <a:gdLst/>
              <a:ahLst/>
              <a:cxnLst/>
              <a:rect l="l" t="t" r="r" b="b"/>
              <a:pathLst>
                <a:path w="12967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 flipH="1">
              <a:off x="909675" y="4297325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 flipH="1">
              <a:off x="4725" y="3828750"/>
              <a:ext cx="642200" cy="642175"/>
            </a:xfrm>
            <a:custGeom>
              <a:avLst/>
              <a:gdLst/>
              <a:ahLst/>
              <a:cxnLst/>
              <a:rect l="l" t="t" r="r" b="b"/>
              <a:pathLst>
                <a:path w="25688" h="25687" extrusionOk="0">
                  <a:moveTo>
                    <a:pt x="12857" y="0"/>
                  </a:moveTo>
                  <a:cubicBezTo>
                    <a:pt x="5751" y="0"/>
                    <a:pt x="1" y="5750"/>
                    <a:pt x="1" y="12857"/>
                  </a:cubicBezTo>
                  <a:cubicBezTo>
                    <a:pt x="1" y="19936"/>
                    <a:pt x="5751" y="25686"/>
                    <a:pt x="12857" y="25686"/>
                  </a:cubicBezTo>
                  <a:cubicBezTo>
                    <a:pt x="19937" y="25686"/>
                    <a:pt x="25687" y="19936"/>
                    <a:pt x="25687" y="12857"/>
                  </a:cubicBezTo>
                  <a:cubicBezTo>
                    <a:pt x="25687" y="5750"/>
                    <a:pt x="19937" y="0"/>
                    <a:pt x="1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 flipH="1">
              <a:off x="0" y="3308100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1" y="0"/>
                  </a:move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 flipH="1">
              <a:off x="228500" y="4046400"/>
              <a:ext cx="207525" cy="207525"/>
            </a:xfrm>
            <a:custGeom>
              <a:avLst/>
              <a:gdLst/>
              <a:ahLst/>
              <a:cxnLst/>
              <a:rect l="l" t="t" r="r" b="b"/>
              <a:pathLst>
                <a:path w="8301" h="8301" extrusionOk="0">
                  <a:moveTo>
                    <a:pt x="0" y="1"/>
                  </a:moveTo>
                  <a:lnTo>
                    <a:pt x="0" y="8301"/>
                  </a:lnTo>
                  <a:lnTo>
                    <a:pt x="8300" y="8301"/>
                  </a:lnTo>
                  <a:lnTo>
                    <a:pt x="8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 flipH="1">
              <a:off x="723875" y="4628813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6" y="0"/>
                  </a:moveTo>
                  <a:cubicBezTo>
                    <a:pt x="3418" y="0"/>
                    <a:pt x="0" y="3418"/>
                    <a:pt x="0" y="7649"/>
                  </a:cubicBezTo>
                  <a:cubicBezTo>
                    <a:pt x="0" y="11880"/>
                    <a:pt x="3418" y="15325"/>
                    <a:pt x="7676" y="15325"/>
                  </a:cubicBezTo>
                  <a:cubicBezTo>
                    <a:pt x="11907" y="15325"/>
                    <a:pt x="15325" y="11880"/>
                    <a:pt x="15325" y="7649"/>
                  </a:cubicBezTo>
                  <a:cubicBezTo>
                    <a:pt x="15325" y="3418"/>
                    <a:pt x="11907" y="0"/>
                    <a:pt x="7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 flipH="1">
              <a:off x="1827525" y="4496913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0" y="0"/>
                  </a:moveTo>
                  <a:lnTo>
                    <a:pt x="0" y="25876"/>
                  </a:ln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 flipH="1">
              <a:off x="1956350" y="4629138"/>
              <a:ext cx="327550" cy="328225"/>
            </a:xfrm>
            <a:custGeom>
              <a:avLst/>
              <a:gdLst/>
              <a:ahLst/>
              <a:cxnLst/>
              <a:rect l="l" t="t" r="r" b="b"/>
              <a:pathLst>
                <a:path w="13102" h="13129" extrusionOk="0">
                  <a:moveTo>
                    <a:pt x="5452" y="0"/>
                  </a:moveTo>
                  <a:cubicBezTo>
                    <a:pt x="3309" y="0"/>
                    <a:pt x="1384" y="895"/>
                    <a:pt x="0" y="2306"/>
                  </a:cubicBezTo>
                  <a:lnTo>
                    <a:pt x="10796" y="13128"/>
                  </a:lnTo>
                  <a:cubicBezTo>
                    <a:pt x="12233" y="11745"/>
                    <a:pt x="13101" y="9819"/>
                    <a:pt x="13101" y="7676"/>
                  </a:cubicBezTo>
                  <a:cubicBezTo>
                    <a:pt x="13101" y="3445"/>
                    <a:pt x="968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 flipH="1">
              <a:off x="2014675" y="4686763"/>
              <a:ext cx="324825" cy="324850"/>
            </a:xfrm>
            <a:custGeom>
              <a:avLst/>
              <a:gdLst/>
              <a:ahLst/>
              <a:cxnLst/>
              <a:rect l="l" t="t" r="r" b="b"/>
              <a:pathLst>
                <a:path w="12993" h="12994" extrusionOk="0">
                  <a:moveTo>
                    <a:pt x="2170" y="1"/>
                  </a:moveTo>
                  <a:cubicBezTo>
                    <a:pt x="868" y="1411"/>
                    <a:pt x="0" y="3283"/>
                    <a:pt x="0" y="5371"/>
                  </a:cubicBezTo>
                  <a:cubicBezTo>
                    <a:pt x="0" y="9576"/>
                    <a:pt x="3445" y="12993"/>
                    <a:pt x="7649" y="12993"/>
                  </a:cubicBezTo>
                  <a:cubicBezTo>
                    <a:pt x="9738" y="12993"/>
                    <a:pt x="11609" y="12179"/>
                    <a:pt x="12992" y="10823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 flipH="1">
              <a:off x="274275" y="2364950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3"/>
          <p:cNvGrpSpPr/>
          <p:nvPr/>
        </p:nvGrpSpPr>
        <p:grpSpPr>
          <a:xfrm>
            <a:off x="7560423" y="4086313"/>
            <a:ext cx="1583585" cy="1057187"/>
            <a:chOff x="-3050" y="1924325"/>
            <a:chExt cx="1424600" cy="951050"/>
          </a:xfrm>
        </p:grpSpPr>
        <p:sp>
          <p:nvSpPr>
            <p:cNvPr id="1223" name="Google Shape;1223;p33"/>
            <p:cNvSpPr/>
            <p:nvPr/>
          </p:nvSpPr>
          <p:spPr>
            <a:xfrm flipH="1">
              <a:off x="-3050" y="2629641"/>
              <a:ext cx="220875" cy="221175"/>
            </a:xfrm>
            <a:custGeom>
              <a:avLst/>
              <a:gdLst/>
              <a:ahLst/>
              <a:cxnLst/>
              <a:rect l="l" t="t" r="r" b="b"/>
              <a:pathLst>
                <a:path w="8835" h="8847" extrusionOk="0">
                  <a:moveTo>
                    <a:pt x="4417" y="1"/>
                  </a:moveTo>
                  <a:cubicBezTo>
                    <a:pt x="1976" y="1"/>
                    <a:pt x="0" y="1977"/>
                    <a:pt x="0" y="4430"/>
                  </a:cubicBezTo>
                  <a:cubicBezTo>
                    <a:pt x="0" y="6871"/>
                    <a:pt x="1976" y="8847"/>
                    <a:pt x="4417" y="8847"/>
                  </a:cubicBezTo>
                  <a:cubicBezTo>
                    <a:pt x="6858" y="8847"/>
                    <a:pt x="8834" y="6871"/>
                    <a:pt x="8834" y="4430"/>
                  </a:cubicBezTo>
                  <a:cubicBezTo>
                    <a:pt x="8834" y="1977"/>
                    <a:pt x="6858" y="1"/>
                    <a:pt x="4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 flipH="1">
              <a:off x="216325" y="2629641"/>
              <a:ext cx="221175" cy="221175"/>
            </a:xfrm>
            <a:custGeom>
              <a:avLst/>
              <a:gdLst/>
              <a:ahLst/>
              <a:cxnLst/>
              <a:rect l="l" t="t" r="r" b="b"/>
              <a:pathLst>
                <a:path w="8847" h="8847" extrusionOk="0">
                  <a:moveTo>
                    <a:pt x="4429" y="1"/>
                  </a:moveTo>
                  <a:cubicBezTo>
                    <a:pt x="1977" y="1"/>
                    <a:pt x="0" y="1977"/>
                    <a:pt x="0" y="4430"/>
                  </a:cubicBezTo>
                  <a:cubicBezTo>
                    <a:pt x="0" y="6871"/>
                    <a:pt x="1977" y="8847"/>
                    <a:pt x="4429" y="8847"/>
                  </a:cubicBezTo>
                  <a:cubicBezTo>
                    <a:pt x="6870" y="8847"/>
                    <a:pt x="8847" y="6871"/>
                    <a:pt x="8847" y="4430"/>
                  </a:cubicBezTo>
                  <a:cubicBezTo>
                    <a:pt x="8847" y="1977"/>
                    <a:pt x="6870" y="1"/>
                    <a:pt x="4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 flipH="1">
              <a:off x="-3050" y="2407891"/>
              <a:ext cx="220875" cy="221175"/>
            </a:xfrm>
            <a:custGeom>
              <a:avLst/>
              <a:gdLst/>
              <a:ahLst/>
              <a:cxnLst/>
              <a:rect l="l" t="t" r="r" b="b"/>
              <a:pathLst>
                <a:path w="8835" h="8847" extrusionOk="0">
                  <a:moveTo>
                    <a:pt x="4417" y="1"/>
                  </a:moveTo>
                  <a:cubicBezTo>
                    <a:pt x="1976" y="1"/>
                    <a:pt x="0" y="1977"/>
                    <a:pt x="0" y="4418"/>
                  </a:cubicBezTo>
                  <a:cubicBezTo>
                    <a:pt x="0" y="6870"/>
                    <a:pt x="1976" y="8847"/>
                    <a:pt x="4417" y="8847"/>
                  </a:cubicBezTo>
                  <a:cubicBezTo>
                    <a:pt x="6858" y="8847"/>
                    <a:pt x="8834" y="6870"/>
                    <a:pt x="8834" y="4418"/>
                  </a:cubicBezTo>
                  <a:cubicBezTo>
                    <a:pt x="8834" y="1977"/>
                    <a:pt x="6858" y="1"/>
                    <a:pt x="4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 flipH="1">
              <a:off x="216325" y="2407891"/>
              <a:ext cx="221175" cy="221175"/>
            </a:xfrm>
            <a:custGeom>
              <a:avLst/>
              <a:gdLst/>
              <a:ahLst/>
              <a:cxnLst/>
              <a:rect l="l" t="t" r="r" b="b"/>
              <a:pathLst>
                <a:path w="8847" h="8847" extrusionOk="0">
                  <a:moveTo>
                    <a:pt x="4429" y="1"/>
                  </a:moveTo>
                  <a:cubicBezTo>
                    <a:pt x="1977" y="1"/>
                    <a:pt x="0" y="1977"/>
                    <a:pt x="0" y="4418"/>
                  </a:cubicBezTo>
                  <a:cubicBezTo>
                    <a:pt x="0" y="6870"/>
                    <a:pt x="1977" y="8847"/>
                    <a:pt x="4429" y="8847"/>
                  </a:cubicBezTo>
                  <a:cubicBezTo>
                    <a:pt x="6870" y="8847"/>
                    <a:pt x="8847" y="6870"/>
                    <a:pt x="8847" y="4418"/>
                  </a:cubicBezTo>
                  <a:cubicBezTo>
                    <a:pt x="8847" y="1977"/>
                    <a:pt x="6870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 flipH="1">
              <a:off x="474700" y="2382725"/>
              <a:ext cx="492050" cy="492650"/>
            </a:xfrm>
            <a:custGeom>
              <a:avLst/>
              <a:gdLst/>
              <a:ahLst/>
              <a:cxnLst/>
              <a:rect l="l" t="t" r="r" b="b"/>
              <a:pathLst>
                <a:path w="19682" h="19706" extrusionOk="0">
                  <a:moveTo>
                    <a:pt x="1" y="1"/>
                  </a:moveTo>
                  <a:lnTo>
                    <a:pt x="1" y="24"/>
                  </a:lnTo>
                  <a:lnTo>
                    <a:pt x="19682" y="19705"/>
                  </a:lnTo>
                  <a:lnTo>
                    <a:pt x="196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 flipH="1">
              <a:off x="474700" y="2383325"/>
              <a:ext cx="492050" cy="492050"/>
            </a:xfrm>
            <a:custGeom>
              <a:avLst/>
              <a:gdLst/>
              <a:ahLst/>
              <a:cxnLst/>
              <a:rect l="l" t="t" r="r" b="b"/>
              <a:pathLst>
                <a:path w="19682" h="19682" extrusionOk="0">
                  <a:moveTo>
                    <a:pt x="1" y="0"/>
                  </a:moveTo>
                  <a:lnTo>
                    <a:pt x="1" y="19681"/>
                  </a:lnTo>
                  <a:lnTo>
                    <a:pt x="19682" y="196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 flipH="1">
              <a:off x="576500" y="2483625"/>
              <a:ext cx="291125" cy="290850"/>
            </a:xfrm>
            <a:custGeom>
              <a:avLst/>
              <a:gdLst/>
              <a:ahLst/>
              <a:cxnLst/>
              <a:rect l="l" t="t" r="r" b="b"/>
              <a:pathLst>
                <a:path w="11645" h="11634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33"/>
                    <a:pt x="5823" y="11633"/>
                  </a:cubicBezTo>
                  <a:cubicBezTo>
                    <a:pt x="9038" y="11633"/>
                    <a:pt x="11645" y="9038"/>
                    <a:pt x="11645" y="5823"/>
                  </a:cubicBezTo>
                  <a:cubicBezTo>
                    <a:pt x="11645" y="2608"/>
                    <a:pt x="9038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 flipH="1">
              <a:off x="966725" y="1924325"/>
              <a:ext cx="454825" cy="454850"/>
            </a:xfrm>
            <a:custGeom>
              <a:avLst/>
              <a:gdLst/>
              <a:ahLst/>
              <a:cxnLst/>
              <a:rect l="l" t="t" r="r" b="b"/>
              <a:pathLst>
                <a:path w="18193" h="18194" extrusionOk="0">
                  <a:moveTo>
                    <a:pt x="0" y="1"/>
                  </a:moveTo>
                  <a:lnTo>
                    <a:pt x="0" y="18194"/>
                  </a:lnTo>
                  <a:lnTo>
                    <a:pt x="18193" y="18194"/>
                  </a:lnTo>
                  <a:lnTo>
                    <a:pt x="18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3"/>
          <p:cNvGrpSpPr/>
          <p:nvPr/>
        </p:nvGrpSpPr>
        <p:grpSpPr>
          <a:xfrm>
            <a:off x="8600447" y="2941417"/>
            <a:ext cx="543513" cy="559492"/>
            <a:chOff x="966730" y="1803055"/>
            <a:chExt cx="418666" cy="445207"/>
          </a:xfrm>
        </p:grpSpPr>
        <p:sp>
          <p:nvSpPr>
            <p:cNvPr id="1232" name="Google Shape;1232;p33"/>
            <p:cNvSpPr/>
            <p:nvPr/>
          </p:nvSpPr>
          <p:spPr>
            <a:xfrm flipH="1">
              <a:off x="966730" y="1803055"/>
              <a:ext cx="418666" cy="445207"/>
            </a:xfrm>
            <a:custGeom>
              <a:avLst/>
              <a:gdLst/>
              <a:ahLst/>
              <a:cxnLst/>
              <a:rect l="l" t="t" r="r" b="b"/>
              <a:pathLst>
                <a:path w="18193" h="18194" extrusionOk="0">
                  <a:moveTo>
                    <a:pt x="0" y="1"/>
                  </a:moveTo>
                  <a:lnTo>
                    <a:pt x="0" y="18194"/>
                  </a:lnTo>
                  <a:lnTo>
                    <a:pt x="18193" y="18194"/>
                  </a:lnTo>
                  <a:lnTo>
                    <a:pt x="181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 flipH="1">
              <a:off x="1070540" y="1928205"/>
              <a:ext cx="228325" cy="228325"/>
            </a:xfrm>
            <a:custGeom>
              <a:avLst/>
              <a:gdLst/>
              <a:ahLst/>
              <a:cxnLst/>
              <a:rect l="l" t="t" r="r" b="b"/>
              <a:pathLst>
                <a:path w="9133" h="9133" extrusionOk="0">
                  <a:moveTo>
                    <a:pt x="1524" y="0"/>
                  </a:moveTo>
                  <a:cubicBezTo>
                    <a:pt x="572" y="964"/>
                    <a:pt x="0" y="2298"/>
                    <a:pt x="0" y="3762"/>
                  </a:cubicBezTo>
                  <a:cubicBezTo>
                    <a:pt x="0" y="6732"/>
                    <a:pt x="2394" y="9132"/>
                    <a:pt x="5348" y="9132"/>
                  </a:cubicBezTo>
                  <a:cubicBezTo>
                    <a:pt x="5355" y="9132"/>
                    <a:pt x="5363" y="9132"/>
                    <a:pt x="5370" y="9132"/>
                  </a:cubicBezTo>
                  <a:cubicBezTo>
                    <a:pt x="6835" y="9132"/>
                    <a:pt x="8168" y="8549"/>
                    <a:pt x="9132" y="7596"/>
                  </a:cubicBezTo>
                  <a:lnTo>
                    <a:pt x="1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4" name="Google Shape;1234;p33"/>
          <p:cNvSpPr/>
          <p:nvPr/>
        </p:nvSpPr>
        <p:spPr>
          <a:xfrm>
            <a:off x="8739361" y="3655220"/>
            <a:ext cx="278453" cy="276823"/>
          </a:xfrm>
          <a:custGeom>
            <a:avLst/>
            <a:gdLst/>
            <a:ahLst/>
            <a:cxnLst/>
            <a:rect l="l" t="t" r="r" b="b"/>
            <a:pathLst>
              <a:path w="9568" h="9512" extrusionOk="0">
                <a:moveTo>
                  <a:pt x="4796" y="1"/>
                </a:moveTo>
                <a:cubicBezTo>
                  <a:pt x="2188" y="1"/>
                  <a:pt x="57" y="2105"/>
                  <a:pt x="38" y="4718"/>
                </a:cubicBezTo>
                <a:cubicBezTo>
                  <a:pt x="0" y="7343"/>
                  <a:pt x="2112" y="9492"/>
                  <a:pt x="4737" y="9511"/>
                </a:cubicBezTo>
                <a:cubicBezTo>
                  <a:pt x="4760" y="9512"/>
                  <a:pt x="4783" y="9512"/>
                  <a:pt x="4806" y="9512"/>
                </a:cubicBezTo>
                <a:cubicBezTo>
                  <a:pt x="7399" y="9512"/>
                  <a:pt x="9511" y="7415"/>
                  <a:pt x="9549" y="4813"/>
                </a:cubicBezTo>
                <a:cubicBezTo>
                  <a:pt x="9568" y="2188"/>
                  <a:pt x="7457" y="39"/>
                  <a:pt x="4832" y="1"/>
                </a:cubicBezTo>
                <a:cubicBezTo>
                  <a:pt x="4820" y="1"/>
                  <a:pt x="4808" y="1"/>
                  <a:pt x="47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kcground 1">
  <p:cSld name="CUSTOM_18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34"/>
          <p:cNvGrpSpPr/>
          <p:nvPr/>
        </p:nvGrpSpPr>
        <p:grpSpPr>
          <a:xfrm>
            <a:off x="11" y="4574581"/>
            <a:ext cx="1695122" cy="568917"/>
            <a:chOff x="12" y="3461920"/>
            <a:chExt cx="1315475" cy="441500"/>
          </a:xfrm>
        </p:grpSpPr>
        <p:sp>
          <p:nvSpPr>
            <p:cNvPr id="1237" name="Google Shape;1237;p34"/>
            <p:cNvSpPr/>
            <p:nvPr/>
          </p:nvSpPr>
          <p:spPr>
            <a:xfrm>
              <a:off x="881229" y="3469719"/>
              <a:ext cx="434258" cy="433700"/>
            </a:xfrm>
            <a:custGeom>
              <a:avLst/>
              <a:gdLst/>
              <a:ahLst/>
              <a:cxnLst/>
              <a:rect l="l" t="t" r="r" b="b"/>
              <a:pathLst>
                <a:path w="17117" h="17095" extrusionOk="0">
                  <a:moveTo>
                    <a:pt x="1" y="0"/>
                  </a:moveTo>
                  <a:lnTo>
                    <a:pt x="17116" y="17094"/>
                  </a:lnTo>
                  <a:lnTo>
                    <a:pt x="17116" y="8021"/>
                  </a:lnTo>
                  <a:cubicBezTo>
                    <a:pt x="17116" y="3594"/>
                    <a:pt x="13522" y="0"/>
                    <a:pt x="9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12" y="3463299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12" y="3463299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56053" y="368098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439224" y="3680981"/>
              <a:ext cx="217979" cy="217954"/>
            </a:xfrm>
            <a:custGeom>
              <a:avLst/>
              <a:gdLst/>
              <a:ahLst/>
              <a:cxnLst/>
              <a:rect l="l" t="t" r="r" b="b"/>
              <a:pathLst>
                <a:path w="8592" h="8591" extrusionOk="0">
                  <a:moveTo>
                    <a:pt x="4296" y="0"/>
                  </a:moveTo>
                  <a:cubicBezTo>
                    <a:pt x="1907" y="0"/>
                    <a:pt x="1" y="1929"/>
                    <a:pt x="1" y="4296"/>
                  </a:cubicBezTo>
                  <a:cubicBezTo>
                    <a:pt x="1" y="6684"/>
                    <a:pt x="1907" y="8591"/>
                    <a:pt x="4296" y="8591"/>
                  </a:cubicBezTo>
                  <a:cubicBezTo>
                    <a:pt x="6663" y="8591"/>
                    <a:pt x="8591" y="6684"/>
                    <a:pt x="8591" y="4296"/>
                  </a:cubicBezTo>
                  <a:cubicBezTo>
                    <a:pt x="8591" y="1929"/>
                    <a:pt x="6663" y="0"/>
                    <a:pt x="4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56053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439224" y="3461920"/>
              <a:ext cx="217979" cy="218537"/>
            </a:xfrm>
            <a:custGeom>
              <a:avLst/>
              <a:gdLst/>
              <a:ahLst/>
              <a:cxnLst/>
              <a:rect l="l" t="t" r="r" b="b"/>
              <a:pathLst>
                <a:path w="8592" h="8614" extrusionOk="0">
                  <a:moveTo>
                    <a:pt x="4296" y="1"/>
                  </a:moveTo>
                  <a:cubicBezTo>
                    <a:pt x="1907" y="1"/>
                    <a:pt x="1" y="1929"/>
                    <a:pt x="1" y="4296"/>
                  </a:cubicBezTo>
                  <a:cubicBezTo>
                    <a:pt x="1" y="6685"/>
                    <a:pt x="1907" y="8613"/>
                    <a:pt x="4296" y="8613"/>
                  </a:cubicBezTo>
                  <a:cubicBezTo>
                    <a:pt x="6663" y="8613"/>
                    <a:pt x="8591" y="6685"/>
                    <a:pt x="8591" y="4296"/>
                  </a:cubicBezTo>
                  <a:cubicBezTo>
                    <a:pt x="8591" y="1929"/>
                    <a:pt x="6663" y="1"/>
                    <a:pt x="4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4"/>
          <p:cNvGrpSpPr/>
          <p:nvPr/>
        </p:nvGrpSpPr>
        <p:grpSpPr>
          <a:xfrm>
            <a:off x="-3" y="4015706"/>
            <a:ext cx="907793" cy="558866"/>
            <a:chOff x="881229" y="3469719"/>
            <a:chExt cx="704480" cy="433700"/>
          </a:xfrm>
        </p:grpSpPr>
        <p:sp>
          <p:nvSpPr>
            <p:cNvPr id="1245" name="Google Shape;1245;p34"/>
            <p:cNvSpPr/>
            <p:nvPr/>
          </p:nvSpPr>
          <p:spPr>
            <a:xfrm>
              <a:off x="881229" y="3469719"/>
              <a:ext cx="434258" cy="433700"/>
            </a:xfrm>
            <a:custGeom>
              <a:avLst/>
              <a:gdLst/>
              <a:ahLst/>
              <a:cxnLst/>
              <a:rect l="l" t="t" r="r" b="b"/>
              <a:pathLst>
                <a:path w="17117" h="17095" extrusionOk="0">
                  <a:moveTo>
                    <a:pt x="1" y="0"/>
                  </a:moveTo>
                  <a:lnTo>
                    <a:pt x="17116" y="17094"/>
                  </a:lnTo>
                  <a:lnTo>
                    <a:pt x="17116" y="8021"/>
                  </a:lnTo>
                  <a:cubicBezTo>
                    <a:pt x="17116" y="3594"/>
                    <a:pt x="13522" y="0"/>
                    <a:pt x="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518960" y="3647041"/>
              <a:ext cx="66748" cy="6674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6" y="1"/>
                  </a:moveTo>
                  <a:cubicBezTo>
                    <a:pt x="593" y="1"/>
                    <a:pt x="1" y="592"/>
                    <a:pt x="1" y="1316"/>
                  </a:cubicBezTo>
                  <a:cubicBezTo>
                    <a:pt x="1" y="2039"/>
                    <a:pt x="593" y="2631"/>
                    <a:pt x="1316" y="2631"/>
                  </a:cubicBezTo>
                  <a:cubicBezTo>
                    <a:pt x="2039" y="2631"/>
                    <a:pt x="2631" y="2039"/>
                    <a:pt x="2631" y="1316"/>
                  </a:cubicBezTo>
                  <a:cubicBezTo>
                    <a:pt x="2631" y="592"/>
                    <a:pt x="2039" y="1"/>
                    <a:pt x="1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4"/>
          <p:cNvGrpSpPr/>
          <p:nvPr/>
        </p:nvGrpSpPr>
        <p:grpSpPr>
          <a:xfrm>
            <a:off x="11" y="3427738"/>
            <a:ext cx="1118365" cy="587974"/>
            <a:chOff x="5037" y="1282156"/>
            <a:chExt cx="867892" cy="456289"/>
          </a:xfrm>
        </p:grpSpPr>
        <p:sp>
          <p:nvSpPr>
            <p:cNvPr id="1248" name="Google Shape;1248;p34"/>
            <p:cNvSpPr/>
            <p:nvPr/>
          </p:nvSpPr>
          <p:spPr>
            <a:xfrm>
              <a:off x="221308" y="1501193"/>
              <a:ext cx="218512" cy="217979"/>
            </a:xfrm>
            <a:custGeom>
              <a:avLst/>
              <a:gdLst/>
              <a:ahLst/>
              <a:cxnLst/>
              <a:rect l="l" t="t" r="r" b="b"/>
              <a:pathLst>
                <a:path w="8613" h="8592" extrusionOk="0">
                  <a:moveTo>
                    <a:pt x="4318" y="1"/>
                  </a:moveTo>
                  <a:cubicBezTo>
                    <a:pt x="1929" y="1"/>
                    <a:pt x="0" y="1929"/>
                    <a:pt x="0" y="4296"/>
                  </a:cubicBezTo>
                  <a:cubicBezTo>
                    <a:pt x="0" y="6663"/>
                    <a:pt x="1929" y="8591"/>
                    <a:pt x="4318" y="8591"/>
                  </a:cubicBezTo>
                  <a:cubicBezTo>
                    <a:pt x="6684" y="8591"/>
                    <a:pt x="8613" y="6663"/>
                    <a:pt x="8613" y="4296"/>
                  </a:cubicBezTo>
                  <a:cubicBezTo>
                    <a:pt x="8613" y="1929"/>
                    <a:pt x="6684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221308" y="1282156"/>
              <a:ext cx="218512" cy="217954"/>
            </a:xfrm>
            <a:custGeom>
              <a:avLst/>
              <a:gdLst/>
              <a:ahLst/>
              <a:cxnLst/>
              <a:rect l="l" t="t" r="r" b="b"/>
              <a:pathLst>
                <a:path w="8613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037" y="1282156"/>
              <a:ext cx="218537" cy="217954"/>
            </a:xfrm>
            <a:custGeom>
              <a:avLst/>
              <a:gdLst/>
              <a:ahLst/>
              <a:cxnLst/>
              <a:rect l="l" t="t" r="r" b="b"/>
              <a:pathLst>
                <a:path w="8614" h="8591" extrusionOk="0">
                  <a:moveTo>
                    <a:pt x="4318" y="0"/>
                  </a:moveTo>
                  <a:cubicBezTo>
                    <a:pt x="1929" y="0"/>
                    <a:pt x="0" y="1929"/>
                    <a:pt x="0" y="4296"/>
                  </a:cubicBezTo>
                  <a:cubicBezTo>
                    <a:pt x="0" y="6684"/>
                    <a:pt x="1929" y="8591"/>
                    <a:pt x="4318" y="8591"/>
                  </a:cubicBezTo>
                  <a:cubicBezTo>
                    <a:pt x="6684" y="8591"/>
                    <a:pt x="8613" y="6684"/>
                    <a:pt x="8613" y="4296"/>
                  </a:cubicBezTo>
                  <a:cubicBezTo>
                    <a:pt x="8613" y="1929"/>
                    <a:pt x="6684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38137" y="13041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0" y="17116"/>
                  </a:lnTo>
                  <a:lnTo>
                    <a:pt x="17138" y="17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438137" y="1304186"/>
              <a:ext cx="434791" cy="434258"/>
            </a:xfrm>
            <a:custGeom>
              <a:avLst/>
              <a:gdLst/>
              <a:ahLst/>
              <a:cxnLst/>
              <a:rect l="l" t="t" r="r" b="b"/>
              <a:pathLst>
                <a:path w="17138" h="17117" extrusionOk="0">
                  <a:moveTo>
                    <a:pt x="0" y="1"/>
                  </a:moveTo>
                  <a:lnTo>
                    <a:pt x="17138" y="17116"/>
                  </a:lnTo>
                  <a:lnTo>
                    <a:pt x="17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34"/>
          <p:cNvGrpSpPr/>
          <p:nvPr/>
        </p:nvGrpSpPr>
        <p:grpSpPr>
          <a:xfrm>
            <a:off x="7503976" y="0"/>
            <a:ext cx="1639825" cy="1165257"/>
            <a:chOff x="7262631" y="0"/>
            <a:chExt cx="1865769" cy="1325663"/>
          </a:xfrm>
        </p:grpSpPr>
        <p:sp>
          <p:nvSpPr>
            <p:cNvPr id="1254" name="Google Shape;1254;p34"/>
            <p:cNvSpPr/>
            <p:nvPr/>
          </p:nvSpPr>
          <p:spPr>
            <a:xfrm>
              <a:off x="8481475" y="1350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1" y="0"/>
                  </a:moveTo>
                  <a:lnTo>
                    <a:pt x="1" y="25877"/>
                  </a:lnTo>
                  <a:lnTo>
                    <a:pt x="25877" y="25877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8710675" y="232575"/>
              <a:ext cx="185150" cy="184475"/>
            </a:xfrm>
            <a:custGeom>
              <a:avLst/>
              <a:gdLst/>
              <a:ahLst/>
              <a:cxnLst/>
              <a:rect l="l" t="t" r="r" b="b"/>
              <a:pathLst>
                <a:path w="7406" h="7379" extrusionOk="0">
                  <a:moveTo>
                    <a:pt x="3716" y="1"/>
                  </a:moveTo>
                  <a:cubicBezTo>
                    <a:pt x="1655" y="1"/>
                    <a:pt x="0" y="1655"/>
                    <a:pt x="0" y="3689"/>
                  </a:cubicBezTo>
                  <a:cubicBezTo>
                    <a:pt x="0" y="5724"/>
                    <a:pt x="1655" y="7378"/>
                    <a:pt x="3716" y="7378"/>
                  </a:cubicBezTo>
                  <a:cubicBezTo>
                    <a:pt x="5751" y="7378"/>
                    <a:pt x="7405" y="5724"/>
                    <a:pt x="7405" y="3689"/>
                  </a:cubicBezTo>
                  <a:cubicBezTo>
                    <a:pt x="7405" y="1655"/>
                    <a:pt x="5751" y="1"/>
                    <a:pt x="3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8754075" y="956600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7848825" y="679438"/>
              <a:ext cx="631322" cy="646225"/>
            </a:xfrm>
            <a:custGeom>
              <a:avLst/>
              <a:gdLst/>
              <a:ahLst/>
              <a:cxnLst/>
              <a:rect l="l" t="t" r="r" b="b"/>
              <a:pathLst>
                <a:path w="25850" h="25849" extrusionOk="0">
                  <a:moveTo>
                    <a:pt x="0" y="0"/>
                  </a:moveTo>
                  <a:lnTo>
                    <a:pt x="25822" y="25849"/>
                  </a:lnTo>
                  <a:lnTo>
                    <a:pt x="25849" y="25849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7848800" y="0"/>
              <a:ext cx="631322" cy="646925"/>
            </a:xfrm>
            <a:custGeom>
              <a:avLst/>
              <a:gdLst/>
              <a:ahLst/>
              <a:cxnLst/>
              <a:rect l="l" t="t" r="r" b="b"/>
              <a:pathLst>
                <a:path w="25850" h="25877" extrusionOk="0">
                  <a:moveTo>
                    <a:pt x="0" y="0"/>
                  </a:moveTo>
                  <a:lnTo>
                    <a:pt x="0" y="54"/>
                  </a:lnTo>
                  <a:lnTo>
                    <a:pt x="25822" y="25876"/>
                  </a:lnTo>
                  <a:lnTo>
                    <a:pt x="25849" y="25876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7848800" y="0"/>
              <a:ext cx="631346" cy="646925"/>
            </a:xfrm>
            <a:custGeom>
              <a:avLst/>
              <a:gdLst/>
              <a:ahLst/>
              <a:cxnLst/>
              <a:rect l="l" t="t" r="r" b="b"/>
              <a:pathLst>
                <a:path w="25851" h="25877" extrusionOk="0">
                  <a:moveTo>
                    <a:pt x="1" y="0"/>
                  </a:moveTo>
                  <a:lnTo>
                    <a:pt x="1" y="25876"/>
                  </a:lnTo>
                  <a:lnTo>
                    <a:pt x="25850" y="25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7966800" y="145775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49" y="1"/>
                  </a:moveTo>
                  <a:cubicBezTo>
                    <a:pt x="3418" y="1"/>
                    <a:pt x="1" y="3446"/>
                    <a:pt x="1" y="7677"/>
                  </a:cubicBezTo>
                  <a:cubicBezTo>
                    <a:pt x="1" y="11908"/>
                    <a:pt x="3418" y="15326"/>
                    <a:pt x="7649" y="15326"/>
                  </a:cubicBezTo>
                  <a:cubicBezTo>
                    <a:pt x="11881" y="15326"/>
                    <a:pt x="15326" y="11908"/>
                    <a:pt x="15326" y="7677"/>
                  </a:cubicBezTo>
                  <a:cubicBezTo>
                    <a:pt x="15326" y="3446"/>
                    <a:pt x="11881" y="1"/>
                    <a:pt x="7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7979000" y="810288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7" y="1"/>
                  </a:moveTo>
                  <a:cubicBezTo>
                    <a:pt x="3446" y="1"/>
                    <a:pt x="1" y="3446"/>
                    <a:pt x="1" y="7677"/>
                  </a:cubicBezTo>
                  <a:cubicBezTo>
                    <a:pt x="1" y="11908"/>
                    <a:pt x="3446" y="15326"/>
                    <a:pt x="7677" y="15326"/>
                  </a:cubicBezTo>
                  <a:cubicBezTo>
                    <a:pt x="11908" y="15326"/>
                    <a:pt x="15326" y="11908"/>
                    <a:pt x="15326" y="7677"/>
                  </a:cubicBezTo>
                  <a:cubicBezTo>
                    <a:pt x="15326" y="3446"/>
                    <a:pt x="11908" y="1"/>
                    <a:pt x="7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7262631" y="145769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6" y="0"/>
                  </a:moveTo>
                  <a:cubicBezTo>
                    <a:pt x="3418" y="0"/>
                    <a:pt x="0" y="3418"/>
                    <a:pt x="0" y="7649"/>
                  </a:cubicBezTo>
                  <a:cubicBezTo>
                    <a:pt x="0" y="11880"/>
                    <a:pt x="3418" y="15325"/>
                    <a:pt x="7676" y="15325"/>
                  </a:cubicBezTo>
                  <a:cubicBezTo>
                    <a:pt x="11908" y="15325"/>
                    <a:pt x="15325" y="11880"/>
                    <a:pt x="15325" y="7649"/>
                  </a:cubicBezTo>
                  <a:cubicBezTo>
                    <a:pt x="15325" y="3418"/>
                    <a:pt x="11908" y="0"/>
                    <a:pt x="7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kcground 2">
  <p:cSld name="CUSTOM_18_1_1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35"/>
          <p:cNvGrpSpPr/>
          <p:nvPr/>
        </p:nvGrpSpPr>
        <p:grpSpPr>
          <a:xfrm>
            <a:off x="0" y="2676268"/>
            <a:ext cx="2197312" cy="2469162"/>
            <a:chOff x="0" y="2364950"/>
            <a:chExt cx="2474450" cy="2780588"/>
          </a:xfrm>
        </p:grpSpPr>
        <p:sp>
          <p:nvSpPr>
            <p:cNvPr id="1265" name="Google Shape;1265;p35"/>
            <p:cNvSpPr/>
            <p:nvPr/>
          </p:nvSpPr>
          <p:spPr>
            <a:xfrm flipH="1">
              <a:off x="2025" y="4497250"/>
              <a:ext cx="646925" cy="646250"/>
            </a:xfrm>
            <a:custGeom>
              <a:avLst/>
              <a:gdLst/>
              <a:ahLst/>
              <a:cxnLst/>
              <a:rect l="l" t="t" r="r" b="b"/>
              <a:pathLst>
                <a:path w="25877" h="25850" extrusionOk="0">
                  <a:moveTo>
                    <a:pt x="0" y="1"/>
                  </a:moveTo>
                  <a:lnTo>
                    <a:pt x="0" y="25850"/>
                  </a:lnTo>
                  <a:lnTo>
                    <a:pt x="25877" y="25850"/>
                  </a:lnTo>
                  <a:lnTo>
                    <a:pt x="25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 flipH="1">
              <a:off x="1504050" y="4821388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0"/>
                  </a:moveTo>
                  <a:cubicBezTo>
                    <a:pt x="2903" y="0"/>
                    <a:pt x="0" y="2903"/>
                    <a:pt x="0" y="6483"/>
                  </a:cubicBezTo>
                  <a:cubicBezTo>
                    <a:pt x="0" y="10063"/>
                    <a:pt x="2903" y="12965"/>
                    <a:pt x="6483" y="12965"/>
                  </a:cubicBezTo>
                  <a:cubicBezTo>
                    <a:pt x="10036" y="12965"/>
                    <a:pt x="12939" y="10063"/>
                    <a:pt x="12939" y="6483"/>
                  </a:cubicBezTo>
                  <a:cubicBezTo>
                    <a:pt x="12939" y="2903"/>
                    <a:pt x="10036" y="0"/>
                    <a:pt x="6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 flipH="1">
              <a:off x="11819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8" y="10064"/>
                    <a:pt x="12938" y="6483"/>
                  </a:cubicBezTo>
                  <a:cubicBezTo>
                    <a:pt x="12938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 flipH="1">
              <a:off x="15040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9" y="10064"/>
                    <a:pt x="12939" y="6483"/>
                  </a:cubicBezTo>
                  <a:cubicBezTo>
                    <a:pt x="12939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 flipH="1">
              <a:off x="338" y="2983950"/>
              <a:ext cx="324150" cy="324150"/>
            </a:xfrm>
            <a:custGeom>
              <a:avLst/>
              <a:gdLst/>
              <a:ahLst/>
              <a:cxnLst/>
              <a:rect l="l" t="t" r="r" b="b"/>
              <a:pathLst>
                <a:path w="12966" h="12966" extrusionOk="0">
                  <a:moveTo>
                    <a:pt x="6483" y="0"/>
                  </a:moveTo>
                  <a:cubicBezTo>
                    <a:pt x="2903" y="0"/>
                    <a:pt x="1" y="2902"/>
                    <a:pt x="1" y="6483"/>
                  </a:cubicBezTo>
                  <a:cubicBezTo>
                    <a:pt x="1" y="10063"/>
                    <a:pt x="2903" y="12965"/>
                    <a:pt x="6483" y="12965"/>
                  </a:cubicBezTo>
                  <a:cubicBezTo>
                    <a:pt x="10064" y="12965"/>
                    <a:pt x="12966" y="10063"/>
                    <a:pt x="12966" y="6483"/>
                  </a:cubicBezTo>
                  <a:cubicBezTo>
                    <a:pt x="12966" y="2902"/>
                    <a:pt x="10064" y="0"/>
                    <a:pt x="6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 flipH="1">
              <a:off x="338" y="2657775"/>
              <a:ext cx="324150" cy="323475"/>
            </a:xfrm>
            <a:custGeom>
              <a:avLst/>
              <a:gdLst/>
              <a:ahLst/>
              <a:cxnLst/>
              <a:rect l="l" t="t" r="r" b="b"/>
              <a:pathLst>
                <a:path w="12966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 flipH="1">
              <a:off x="322413" y="2657775"/>
              <a:ext cx="324175" cy="323475"/>
            </a:xfrm>
            <a:custGeom>
              <a:avLst/>
              <a:gdLst/>
              <a:ahLst/>
              <a:cxnLst/>
              <a:rect l="l" t="t" r="r" b="b"/>
              <a:pathLst>
                <a:path w="12967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 flipH="1">
              <a:off x="909675" y="4297325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 flipH="1">
              <a:off x="4725" y="3828750"/>
              <a:ext cx="642200" cy="642175"/>
            </a:xfrm>
            <a:custGeom>
              <a:avLst/>
              <a:gdLst/>
              <a:ahLst/>
              <a:cxnLst/>
              <a:rect l="l" t="t" r="r" b="b"/>
              <a:pathLst>
                <a:path w="25688" h="25687" extrusionOk="0">
                  <a:moveTo>
                    <a:pt x="12857" y="0"/>
                  </a:moveTo>
                  <a:cubicBezTo>
                    <a:pt x="5751" y="0"/>
                    <a:pt x="1" y="5750"/>
                    <a:pt x="1" y="12857"/>
                  </a:cubicBezTo>
                  <a:cubicBezTo>
                    <a:pt x="1" y="19936"/>
                    <a:pt x="5751" y="25686"/>
                    <a:pt x="12857" y="25686"/>
                  </a:cubicBezTo>
                  <a:cubicBezTo>
                    <a:pt x="19937" y="25686"/>
                    <a:pt x="25687" y="19936"/>
                    <a:pt x="25687" y="12857"/>
                  </a:cubicBezTo>
                  <a:cubicBezTo>
                    <a:pt x="25687" y="5750"/>
                    <a:pt x="19937" y="0"/>
                    <a:pt x="1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 flipH="1">
              <a:off x="0" y="3308100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1" y="0"/>
                  </a:move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 flipH="1">
              <a:off x="228500" y="4046400"/>
              <a:ext cx="207525" cy="207525"/>
            </a:xfrm>
            <a:custGeom>
              <a:avLst/>
              <a:gdLst/>
              <a:ahLst/>
              <a:cxnLst/>
              <a:rect l="l" t="t" r="r" b="b"/>
              <a:pathLst>
                <a:path w="8301" h="8301" extrusionOk="0">
                  <a:moveTo>
                    <a:pt x="0" y="1"/>
                  </a:moveTo>
                  <a:lnTo>
                    <a:pt x="0" y="8301"/>
                  </a:lnTo>
                  <a:lnTo>
                    <a:pt x="8300" y="8301"/>
                  </a:lnTo>
                  <a:lnTo>
                    <a:pt x="8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 flipH="1">
              <a:off x="723875" y="4628813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6" y="0"/>
                  </a:moveTo>
                  <a:cubicBezTo>
                    <a:pt x="3418" y="0"/>
                    <a:pt x="0" y="3418"/>
                    <a:pt x="0" y="7649"/>
                  </a:cubicBezTo>
                  <a:cubicBezTo>
                    <a:pt x="0" y="11880"/>
                    <a:pt x="3418" y="15325"/>
                    <a:pt x="7676" y="15325"/>
                  </a:cubicBezTo>
                  <a:cubicBezTo>
                    <a:pt x="11907" y="15325"/>
                    <a:pt x="15325" y="11880"/>
                    <a:pt x="15325" y="7649"/>
                  </a:cubicBezTo>
                  <a:cubicBezTo>
                    <a:pt x="15325" y="3418"/>
                    <a:pt x="11907" y="0"/>
                    <a:pt x="7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 flipH="1">
              <a:off x="1827525" y="4496913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0" y="0"/>
                  </a:moveTo>
                  <a:lnTo>
                    <a:pt x="0" y="25876"/>
                  </a:ln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 flipH="1">
              <a:off x="1956350" y="4629138"/>
              <a:ext cx="327550" cy="328225"/>
            </a:xfrm>
            <a:custGeom>
              <a:avLst/>
              <a:gdLst/>
              <a:ahLst/>
              <a:cxnLst/>
              <a:rect l="l" t="t" r="r" b="b"/>
              <a:pathLst>
                <a:path w="13102" h="13129" extrusionOk="0">
                  <a:moveTo>
                    <a:pt x="5452" y="0"/>
                  </a:moveTo>
                  <a:cubicBezTo>
                    <a:pt x="3309" y="0"/>
                    <a:pt x="1384" y="895"/>
                    <a:pt x="0" y="2306"/>
                  </a:cubicBezTo>
                  <a:lnTo>
                    <a:pt x="10796" y="13128"/>
                  </a:lnTo>
                  <a:cubicBezTo>
                    <a:pt x="12233" y="11745"/>
                    <a:pt x="13101" y="9819"/>
                    <a:pt x="13101" y="7676"/>
                  </a:cubicBezTo>
                  <a:cubicBezTo>
                    <a:pt x="13101" y="3445"/>
                    <a:pt x="968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 flipH="1">
              <a:off x="2014675" y="4686763"/>
              <a:ext cx="324825" cy="324850"/>
            </a:xfrm>
            <a:custGeom>
              <a:avLst/>
              <a:gdLst/>
              <a:ahLst/>
              <a:cxnLst/>
              <a:rect l="l" t="t" r="r" b="b"/>
              <a:pathLst>
                <a:path w="12993" h="12994" extrusionOk="0">
                  <a:moveTo>
                    <a:pt x="2170" y="1"/>
                  </a:moveTo>
                  <a:cubicBezTo>
                    <a:pt x="868" y="1411"/>
                    <a:pt x="0" y="3283"/>
                    <a:pt x="0" y="5371"/>
                  </a:cubicBezTo>
                  <a:cubicBezTo>
                    <a:pt x="0" y="9576"/>
                    <a:pt x="3445" y="12993"/>
                    <a:pt x="7649" y="12993"/>
                  </a:cubicBezTo>
                  <a:cubicBezTo>
                    <a:pt x="9738" y="12993"/>
                    <a:pt x="11609" y="12179"/>
                    <a:pt x="12992" y="10823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 flipH="1">
              <a:off x="274275" y="2364950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5"/>
          <p:cNvGrpSpPr/>
          <p:nvPr/>
        </p:nvGrpSpPr>
        <p:grpSpPr>
          <a:xfrm>
            <a:off x="6850451" y="0"/>
            <a:ext cx="2293561" cy="1945518"/>
            <a:chOff x="6582860" y="0"/>
            <a:chExt cx="2330144" cy="1976550"/>
          </a:xfrm>
        </p:grpSpPr>
        <p:sp>
          <p:nvSpPr>
            <p:cNvPr id="1282" name="Google Shape;1282;p35"/>
            <p:cNvSpPr/>
            <p:nvPr/>
          </p:nvSpPr>
          <p:spPr>
            <a:xfrm>
              <a:off x="8623058" y="850970"/>
              <a:ext cx="289947" cy="290282"/>
            </a:xfrm>
            <a:custGeom>
              <a:avLst/>
              <a:gdLst/>
              <a:ahLst/>
              <a:cxnLst/>
              <a:rect l="l" t="t" r="r" b="b"/>
              <a:pathLst>
                <a:path w="11336" h="11348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47"/>
                    <a:pt x="5668" y="11347"/>
                  </a:cubicBezTo>
                  <a:cubicBezTo>
                    <a:pt x="8799" y="11347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335246" y="850970"/>
              <a:ext cx="289947" cy="290282"/>
            </a:xfrm>
            <a:custGeom>
              <a:avLst/>
              <a:gdLst/>
              <a:ahLst/>
              <a:cxnLst/>
              <a:rect l="l" t="t" r="r" b="b"/>
              <a:pathLst>
                <a:path w="11336" h="11348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47"/>
                    <a:pt x="5668" y="11347"/>
                  </a:cubicBezTo>
                  <a:cubicBezTo>
                    <a:pt x="8800" y="11347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623058" y="559521"/>
              <a:ext cx="289947" cy="289975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335246" y="559521"/>
              <a:ext cx="289947" cy="289975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7211300" y="0"/>
              <a:ext cx="577775" cy="577775"/>
            </a:xfrm>
            <a:custGeom>
              <a:avLst/>
              <a:gdLst/>
              <a:ahLst/>
              <a:cxnLst/>
              <a:rect l="l" t="t" r="r" b="b"/>
              <a:pathLst>
                <a:path w="23111" h="23111" extrusionOk="0">
                  <a:moveTo>
                    <a:pt x="0" y="1"/>
                  </a:moveTo>
                  <a:lnTo>
                    <a:pt x="0" y="13"/>
                  </a:lnTo>
                  <a:lnTo>
                    <a:pt x="23098" y="23111"/>
                  </a:lnTo>
                  <a:lnTo>
                    <a:pt x="23110" y="23111"/>
                  </a:lnTo>
                  <a:lnTo>
                    <a:pt x="231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7217825" y="7150"/>
              <a:ext cx="564100" cy="564075"/>
            </a:xfrm>
            <a:custGeom>
              <a:avLst/>
              <a:gdLst/>
              <a:ahLst/>
              <a:cxnLst/>
              <a:rect l="l" t="t" r="r" b="b"/>
              <a:pathLst>
                <a:path w="22564" h="22563" extrusionOk="0">
                  <a:moveTo>
                    <a:pt x="1" y="1"/>
                  </a:moveTo>
                  <a:lnTo>
                    <a:pt x="1" y="22563"/>
                  </a:lnTo>
                  <a:lnTo>
                    <a:pt x="22563" y="2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7783375" y="572700"/>
              <a:ext cx="564100" cy="564075"/>
            </a:xfrm>
            <a:custGeom>
              <a:avLst/>
              <a:gdLst/>
              <a:ahLst/>
              <a:cxnLst/>
              <a:rect l="l" t="t" r="r" b="b"/>
              <a:pathLst>
                <a:path w="22564" h="22563" extrusionOk="0">
                  <a:moveTo>
                    <a:pt x="1" y="1"/>
                  </a:moveTo>
                  <a:lnTo>
                    <a:pt x="1" y="22563"/>
                  </a:lnTo>
                  <a:lnTo>
                    <a:pt x="22563" y="2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7332125" y="122050"/>
              <a:ext cx="333400" cy="333400"/>
            </a:xfrm>
            <a:custGeom>
              <a:avLst/>
              <a:gdLst/>
              <a:ahLst/>
              <a:cxnLst/>
              <a:rect l="l" t="t" r="r" b="b"/>
              <a:pathLst>
                <a:path w="13336" h="13336" extrusionOk="0">
                  <a:moveTo>
                    <a:pt x="6668" y="0"/>
                  </a:moveTo>
                  <a:cubicBezTo>
                    <a:pt x="2989" y="0"/>
                    <a:pt x="1" y="2977"/>
                    <a:pt x="1" y="6668"/>
                  </a:cubicBezTo>
                  <a:cubicBezTo>
                    <a:pt x="1" y="10347"/>
                    <a:pt x="2989" y="13335"/>
                    <a:pt x="6668" y="13335"/>
                  </a:cubicBezTo>
                  <a:cubicBezTo>
                    <a:pt x="10347" y="13335"/>
                    <a:pt x="13336" y="10347"/>
                    <a:pt x="13336" y="6668"/>
                  </a:cubicBezTo>
                  <a:cubicBezTo>
                    <a:pt x="13336" y="2977"/>
                    <a:pt x="10347" y="0"/>
                    <a:pt x="6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5"/>
            <p:cNvSpPr/>
            <p:nvPr/>
          </p:nvSpPr>
          <p:spPr>
            <a:xfrm>
              <a:off x="7908400" y="122050"/>
              <a:ext cx="333400" cy="333400"/>
            </a:xfrm>
            <a:custGeom>
              <a:avLst/>
              <a:gdLst/>
              <a:ahLst/>
              <a:cxnLst/>
              <a:rect l="l" t="t" r="r" b="b"/>
              <a:pathLst>
                <a:path w="13336" h="13336" extrusionOk="0">
                  <a:moveTo>
                    <a:pt x="6668" y="0"/>
                  </a:moveTo>
                  <a:cubicBezTo>
                    <a:pt x="2989" y="0"/>
                    <a:pt x="0" y="2977"/>
                    <a:pt x="0" y="6668"/>
                  </a:cubicBezTo>
                  <a:cubicBezTo>
                    <a:pt x="0" y="10347"/>
                    <a:pt x="2989" y="13335"/>
                    <a:pt x="6668" y="13335"/>
                  </a:cubicBezTo>
                  <a:cubicBezTo>
                    <a:pt x="10359" y="13335"/>
                    <a:pt x="13335" y="10347"/>
                    <a:pt x="13335" y="6668"/>
                  </a:cubicBezTo>
                  <a:cubicBezTo>
                    <a:pt x="13335" y="2977"/>
                    <a:pt x="10359" y="0"/>
                    <a:pt x="6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8602825" y="260450"/>
              <a:ext cx="86350" cy="8635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5" y="1"/>
                    <a:pt x="1" y="775"/>
                    <a:pt x="1" y="1727"/>
                  </a:cubicBezTo>
                  <a:cubicBezTo>
                    <a:pt x="1" y="2680"/>
                    <a:pt x="775" y="3454"/>
                    <a:pt x="1727" y="3454"/>
                  </a:cubicBezTo>
                  <a:cubicBezTo>
                    <a:pt x="2680" y="3454"/>
                    <a:pt x="3454" y="2680"/>
                    <a:pt x="3454" y="1727"/>
                  </a:cubicBezTo>
                  <a:cubicBezTo>
                    <a:pt x="3454" y="775"/>
                    <a:pt x="2680" y="1"/>
                    <a:pt x="1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7533588" y="1369900"/>
              <a:ext cx="665575" cy="606650"/>
            </a:xfrm>
            <a:custGeom>
              <a:avLst/>
              <a:gdLst/>
              <a:ahLst/>
              <a:cxnLst/>
              <a:rect l="l" t="t" r="r" b="b"/>
              <a:pathLst>
                <a:path w="26623" h="24266" extrusionOk="0">
                  <a:moveTo>
                    <a:pt x="13307" y="1"/>
                  </a:moveTo>
                  <a:cubicBezTo>
                    <a:pt x="10204" y="1"/>
                    <a:pt x="7102" y="1185"/>
                    <a:pt x="4739" y="3555"/>
                  </a:cubicBezTo>
                  <a:cubicBezTo>
                    <a:pt x="0" y="8293"/>
                    <a:pt x="0" y="15973"/>
                    <a:pt x="4739" y="20712"/>
                  </a:cubicBezTo>
                  <a:cubicBezTo>
                    <a:pt x="7102" y="23081"/>
                    <a:pt x="10204" y="24266"/>
                    <a:pt x="13307" y="24266"/>
                  </a:cubicBezTo>
                  <a:cubicBezTo>
                    <a:pt x="16410" y="24266"/>
                    <a:pt x="19515" y="23081"/>
                    <a:pt x="21884" y="20712"/>
                  </a:cubicBezTo>
                  <a:cubicBezTo>
                    <a:pt x="26623" y="15973"/>
                    <a:pt x="26623" y="8293"/>
                    <a:pt x="21884" y="3555"/>
                  </a:cubicBezTo>
                  <a:cubicBezTo>
                    <a:pt x="19515" y="1185"/>
                    <a:pt x="16410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6582860" y="291421"/>
              <a:ext cx="282803" cy="283175"/>
            </a:xfrm>
            <a:custGeom>
              <a:avLst/>
              <a:gdLst/>
              <a:ahLst/>
              <a:cxnLst/>
              <a:rect l="l" t="t" r="r" b="b"/>
              <a:pathLst>
                <a:path w="9133" h="9145" extrusionOk="0">
                  <a:moveTo>
                    <a:pt x="4560" y="0"/>
                  </a:moveTo>
                  <a:cubicBezTo>
                    <a:pt x="2036" y="0"/>
                    <a:pt x="0" y="2048"/>
                    <a:pt x="0" y="4572"/>
                  </a:cubicBezTo>
                  <a:cubicBezTo>
                    <a:pt x="0" y="7097"/>
                    <a:pt x="2036" y="9144"/>
                    <a:pt x="4560" y="9144"/>
                  </a:cubicBezTo>
                  <a:cubicBezTo>
                    <a:pt x="7084" y="9144"/>
                    <a:pt x="9132" y="7097"/>
                    <a:pt x="9132" y="4572"/>
                  </a:cubicBezTo>
                  <a:cubicBezTo>
                    <a:pt x="9132" y="2048"/>
                    <a:pt x="7084" y="0"/>
                    <a:pt x="4560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6863775" y="7162"/>
              <a:ext cx="283175" cy="282803"/>
            </a:xfrm>
            <a:custGeom>
              <a:avLst/>
              <a:gdLst/>
              <a:ahLst/>
              <a:cxnLst/>
              <a:rect l="l" t="t" r="r" b="b"/>
              <a:pathLst>
                <a:path w="9145" h="9133" extrusionOk="0">
                  <a:moveTo>
                    <a:pt x="4573" y="1"/>
                  </a:moveTo>
                  <a:cubicBezTo>
                    <a:pt x="2049" y="1"/>
                    <a:pt x="1" y="2049"/>
                    <a:pt x="1" y="4573"/>
                  </a:cubicBezTo>
                  <a:cubicBezTo>
                    <a:pt x="1" y="7085"/>
                    <a:pt x="2049" y="9133"/>
                    <a:pt x="4573" y="9133"/>
                  </a:cubicBezTo>
                  <a:cubicBezTo>
                    <a:pt x="7097" y="9133"/>
                    <a:pt x="9145" y="7085"/>
                    <a:pt x="9145" y="4573"/>
                  </a:cubicBezTo>
                  <a:cubicBezTo>
                    <a:pt x="9145" y="2049"/>
                    <a:pt x="7097" y="1"/>
                    <a:pt x="4573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6582860" y="7162"/>
              <a:ext cx="282803" cy="282803"/>
            </a:xfrm>
            <a:custGeom>
              <a:avLst/>
              <a:gdLst/>
              <a:ahLst/>
              <a:cxnLst/>
              <a:rect l="l" t="t" r="r" b="b"/>
              <a:pathLst>
                <a:path w="9133" h="9133" extrusionOk="0">
                  <a:moveTo>
                    <a:pt x="4560" y="1"/>
                  </a:moveTo>
                  <a:cubicBezTo>
                    <a:pt x="2036" y="1"/>
                    <a:pt x="0" y="2049"/>
                    <a:pt x="0" y="4573"/>
                  </a:cubicBezTo>
                  <a:cubicBezTo>
                    <a:pt x="0" y="7085"/>
                    <a:pt x="2036" y="9133"/>
                    <a:pt x="4560" y="9133"/>
                  </a:cubicBezTo>
                  <a:cubicBezTo>
                    <a:pt x="7084" y="9133"/>
                    <a:pt x="9132" y="7085"/>
                    <a:pt x="9132" y="4573"/>
                  </a:cubicBezTo>
                  <a:cubicBezTo>
                    <a:pt x="9132" y="2049"/>
                    <a:pt x="7084" y="1"/>
                    <a:pt x="4560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"/>
          <p:cNvGrpSpPr/>
          <p:nvPr/>
        </p:nvGrpSpPr>
        <p:grpSpPr>
          <a:xfrm>
            <a:off x="0" y="2676268"/>
            <a:ext cx="2197312" cy="2469162"/>
            <a:chOff x="0" y="2364950"/>
            <a:chExt cx="2474450" cy="2780588"/>
          </a:xfrm>
        </p:grpSpPr>
        <p:sp>
          <p:nvSpPr>
            <p:cNvPr id="164" name="Google Shape;164;p5"/>
            <p:cNvSpPr/>
            <p:nvPr/>
          </p:nvSpPr>
          <p:spPr>
            <a:xfrm flipH="1">
              <a:off x="2025" y="4497250"/>
              <a:ext cx="646925" cy="646250"/>
            </a:xfrm>
            <a:custGeom>
              <a:avLst/>
              <a:gdLst/>
              <a:ahLst/>
              <a:cxnLst/>
              <a:rect l="l" t="t" r="r" b="b"/>
              <a:pathLst>
                <a:path w="25877" h="25850" extrusionOk="0">
                  <a:moveTo>
                    <a:pt x="0" y="1"/>
                  </a:moveTo>
                  <a:lnTo>
                    <a:pt x="0" y="25850"/>
                  </a:lnTo>
                  <a:lnTo>
                    <a:pt x="25877" y="25850"/>
                  </a:lnTo>
                  <a:lnTo>
                    <a:pt x="25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>
              <a:off x="1504050" y="4821388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0"/>
                  </a:moveTo>
                  <a:cubicBezTo>
                    <a:pt x="2903" y="0"/>
                    <a:pt x="0" y="2903"/>
                    <a:pt x="0" y="6483"/>
                  </a:cubicBezTo>
                  <a:cubicBezTo>
                    <a:pt x="0" y="10063"/>
                    <a:pt x="2903" y="12965"/>
                    <a:pt x="6483" y="12965"/>
                  </a:cubicBezTo>
                  <a:cubicBezTo>
                    <a:pt x="10036" y="12965"/>
                    <a:pt x="12939" y="10063"/>
                    <a:pt x="12939" y="6483"/>
                  </a:cubicBezTo>
                  <a:cubicBezTo>
                    <a:pt x="12939" y="2903"/>
                    <a:pt x="10036" y="0"/>
                    <a:pt x="6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11819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8" y="10064"/>
                    <a:pt x="12938" y="6483"/>
                  </a:cubicBezTo>
                  <a:cubicBezTo>
                    <a:pt x="12938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flipH="1">
              <a:off x="1504050" y="4495213"/>
              <a:ext cx="323475" cy="324150"/>
            </a:xfrm>
            <a:custGeom>
              <a:avLst/>
              <a:gdLst/>
              <a:ahLst/>
              <a:cxnLst/>
              <a:rect l="l" t="t" r="r" b="b"/>
              <a:pathLst>
                <a:path w="12939" h="12966" extrusionOk="0">
                  <a:moveTo>
                    <a:pt x="6483" y="1"/>
                  </a:moveTo>
                  <a:cubicBezTo>
                    <a:pt x="2903" y="1"/>
                    <a:pt x="0" y="2903"/>
                    <a:pt x="0" y="6483"/>
                  </a:cubicBezTo>
                  <a:cubicBezTo>
                    <a:pt x="0" y="10064"/>
                    <a:pt x="2903" y="12966"/>
                    <a:pt x="6483" y="12966"/>
                  </a:cubicBezTo>
                  <a:cubicBezTo>
                    <a:pt x="10036" y="12966"/>
                    <a:pt x="12939" y="10064"/>
                    <a:pt x="12939" y="6483"/>
                  </a:cubicBezTo>
                  <a:cubicBezTo>
                    <a:pt x="12939" y="2903"/>
                    <a:pt x="10036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flipH="1">
              <a:off x="338" y="2983950"/>
              <a:ext cx="324150" cy="324150"/>
            </a:xfrm>
            <a:custGeom>
              <a:avLst/>
              <a:gdLst/>
              <a:ahLst/>
              <a:cxnLst/>
              <a:rect l="l" t="t" r="r" b="b"/>
              <a:pathLst>
                <a:path w="12966" h="12966" extrusionOk="0">
                  <a:moveTo>
                    <a:pt x="6483" y="0"/>
                  </a:moveTo>
                  <a:cubicBezTo>
                    <a:pt x="2903" y="0"/>
                    <a:pt x="1" y="2902"/>
                    <a:pt x="1" y="6483"/>
                  </a:cubicBezTo>
                  <a:cubicBezTo>
                    <a:pt x="1" y="10063"/>
                    <a:pt x="2903" y="12965"/>
                    <a:pt x="6483" y="12965"/>
                  </a:cubicBezTo>
                  <a:cubicBezTo>
                    <a:pt x="10064" y="12965"/>
                    <a:pt x="12966" y="10063"/>
                    <a:pt x="12966" y="6483"/>
                  </a:cubicBezTo>
                  <a:cubicBezTo>
                    <a:pt x="12966" y="2902"/>
                    <a:pt x="10064" y="0"/>
                    <a:pt x="6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flipH="1">
              <a:off x="338" y="2657775"/>
              <a:ext cx="324150" cy="323475"/>
            </a:xfrm>
            <a:custGeom>
              <a:avLst/>
              <a:gdLst/>
              <a:ahLst/>
              <a:cxnLst/>
              <a:rect l="l" t="t" r="r" b="b"/>
              <a:pathLst>
                <a:path w="12966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322413" y="2657775"/>
              <a:ext cx="324175" cy="323475"/>
            </a:xfrm>
            <a:custGeom>
              <a:avLst/>
              <a:gdLst/>
              <a:ahLst/>
              <a:cxnLst/>
              <a:rect l="l" t="t" r="r" b="b"/>
              <a:pathLst>
                <a:path w="12967" h="12939" extrusionOk="0">
                  <a:moveTo>
                    <a:pt x="6483" y="1"/>
                  </a:moveTo>
                  <a:cubicBezTo>
                    <a:pt x="2903" y="1"/>
                    <a:pt x="1" y="2903"/>
                    <a:pt x="1" y="6483"/>
                  </a:cubicBezTo>
                  <a:cubicBezTo>
                    <a:pt x="1" y="10064"/>
                    <a:pt x="2903" y="12939"/>
                    <a:pt x="6483" y="12939"/>
                  </a:cubicBezTo>
                  <a:cubicBezTo>
                    <a:pt x="10064" y="12939"/>
                    <a:pt x="12966" y="10064"/>
                    <a:pt x="12966" y="6483"/>
                  </a:cubicBezTo>
                  <a:cubicBezTo>
                    <a:pt x="12966" y="2903"/>
                    <a:pt x="10064" y="1"/>
                    <a:pt x="6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909675" y="4297325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4725" y="3828750"/>
              <a:ext cx="642200" cy="642175"/>
            </a:xfrm>
            <a:custGeom>
              <a:avLst/>
              <a:gdLst/>
              <a:ahLst/>
              <a:cxnLst/>
              <a:rect l="l" t="t" r="r" b="b"/>
              <a:pathLst>
                <a:path w="25688" h="25687" extrusionOk="0">
                  <a:moveTo>
                    <a:pt x="12857" y="0"/>
                  </a:moveTo>
                  <a:cubicBezTo>
                    <a:pt x="5751" y="0"/>
                    <a:pt x="1" y="5750"/>
                    <a:pt x="1" y="12857"/>
                  </a:cubicBezTo>
                  <a:cubicBezTo>
                    <a:pt x="1" y="19936"/>
                    <a:pt x="5751" y="25686"/>
                    <a:pt x="12857" y="25686"/>
                  </a:cubicBezTo>
                  <a:cubicBezTo>
                    <a:pt x="19937" y="25686"/>
                    <a:pt x="25687" y="19936"/>
                    <a:pt x="25687" y="12857"/>
                  </a:cubicBezTo>
                  <a:cubicBezTo>
                    <a:pt x="25687" y="5750"/>
                    <a:pt x="19937" y="0"/>
                    <a:pt x="12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0" y="3308100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1" y="0"/>
                  </a:move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flipH="1">
              <a:off x="228500" y="4046400"/>
              <a:ext cx="207525" cy="207525"/>
            </a:xfrm>
            <a:custGeom>
              <a:avLst/>
              <a:gdLst/>
              <a:ahLst/>
              <a:cxnLst/>
              <a:rect l="l" t="t" r="r" b="b"/>
              <a:pathLst>
                <a:path w="8301" h="8301" extrusionOk="0">
                  <a:moveTo>
                    <a:pt x="0" y="1"/>
                  </a:moveTo>
                  <a:lnTo>
                    <a:pt x="0" y="8301"/>
                  </a:lnTo>
                  <a:lnTo>
                    <a:pt x="8300" y="8301"/>
                  </a:lnTo>
                  <a:lnTo>
                    <a:pt x="8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723875" y="4628813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6" y="0"/>
                  </a:moveTo>
                  <a:cubicBezTo>
                    <a:pt x="3418" y="0"/>
                    <a:pt x="0" y="3418"/>
                    <a:pt x="0" y="7649"/>
                  </a:cubicBezTo>
                  <a:cubicBezTo>
                    <a:pt x="0" y="11880"/>
                    <a:pt x="3418" y="15325"/>
                    <a:pt x="7676" y="15325"/>
                  </a:cubicBezTo>
                  <a:cubicBezTo>
                    <a:pt x="11907" y="15325"/>
                    <a:pt x="15325" y="11880"/>
                    <a:pt x="15325" y="7649"/>
                  </a:cubicBezTo>
                  <a:cubicBezTo>
                    <a:pt x="15325" y="3418"/>
                    <a:pt x="11907" y="0"/>
                    <a:pt x="7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flipH="1">
              <a:off x="1827525" y="4496913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0" y="0"/>
                  </a:moveTo>
                  <a:lnTo>
                    <a:pt x="0" y="25876"/>
                  </a:lnTo>
                  <a:lnTo>
                    <a:pt x="25877" y="25876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flipH="1">
              <a:off x="1956350" y="4629138"/>
              <a:ext cx="327550" cy="328225"/>
            </a:xfrm>
            <a:custGeom>
              <a:avLst/>
              <a:gdLst/>
              <a:ahLst/>
              <a:cxnLst/>
              <a:rect l="l" t="t" r="r" b="b"/>
              <a:pathLst>
                <a:path w="13102" h="13129" extrusionOk="0">
                  <a:moveTo>
                    <a:pt x="5452" y="0"/>
                  </a:moveTo>
                  <a:cubicBezTo>
                    <a:pt x="3309" y="0"/>
                    <a:pt x="1384" y="895"/>
                    <a:pt x="0" y="2306"/>
                  </a:cubicBezTo>
                  <a:lnTo>
                    <a:pt x="10796" y="13128"/>
                  </a:lnTo>
                  <a:cubicBezTo>
                    <a:pt x="12233" y="11745"/>
                    <a:pt x="13101" y="9819"/>
                    <a:pt x="13101" y="7676"/>
                  </a:cubicBezTo>
                  <a:cubicBezTo>
                    <a:pt x="13101" y="3445"/>
                    <a:pt x="9684" y="0"/>
                    <a:pt x="5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flipH="1">
              <a:off x="2014675" y="4686763"/>
              <a:ext cx="324825" cy="324850"/>
            </a:xfrm>
            <a:custGeom>
              <a:avLst/>
              <a:gdLst/>
              <a:ahLst/>
              <a:cxnLst/>
              <a:rect l="l" t="t" r="r" b="b"/>
              <a:pathLst>
                <a:path w="12993" h="12994" extrusionOk="0">
                  <a:moveTo>
                    <a:pt x="2170" y="1"/>
                  </a:moveTo>
                  <a:cubicBezTo>
                    <a:pt x="868" y="1411"/>
                    <a:pt x="0" y="3283"/>
                    <a:pt x="0" y="5371"/>
                  </a:cubicBezTo>
                  <a:cubicBezTo>
                    <a:pt x="0" y="9576"/>
                    <a:pt x="3445" y="12993"/>
                    <a:pt x="7649" y="12993"/>
                  </a:cubicBezTo>
                  <a:cubicBezTo>
                    <a:pt x="9738" y="12993"/>
                    <a:pt x="11609" y="12179"/>
                    <a:pt x="12992" y="10823"/>
                  </a:cubicBezTo>
                  <a:lnTo>
                    <a:pt x="21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flipH="1">
              <a:off x="274275" y="2364950"/>
              <a:ext cx="98350" cy="98350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81" y="0"/>
                  </a:moveTo>
                  <a:cubicBezTo>
                    <a:pt x="869" y="0"/>
                    <a:pt x="1" y="868"/>
                    <a:pt x="1" y="1953"/>
                  </a:cubicBezTo>
                  <a:cubicBezTo>
                    <a:pt x="1" y="3038"/>
                    <a:pt x="869" y="3933"/>
                    <a:pt x="1981" y="3933"/>
                  </a:cubicBezTo>
                  <a:cubicBezTo>
                    <a:pt x="3066" y="3933"/>
                    <a:pt x="3934" y="3038"/>
                    <a:pt x="3934" y="1953"/>
                  </a:cubicBezTo>
                  <a:cubicBezTo>
                    <a:pt x="3934" y="868"/>
                    <a:pt x="3066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8019157" y="0"/>
            <a:ext cx="1123156" cy="1502057"/>
            <a:chOff x="7848797" y="0"/>
            <a:chExt cx="1277911" cy="1708825"/>
          </a:xfrm>
        </p:grpSpPr>
        <p:sp>
          <p:nvSpPr>
            <p:cNvPr id="181" name="Google Shape;181;p5"/>
            <p:cNvSpPr/>
            <p:nvPr/>
          </p:nvSpPr>
          <p:spPr>
            <a:xfrm>
              <a:off x="8479783" y="13"/>
              <a:ext cx="646925" cy="646925"/>
            </a:xfrm>
            <a:custGeom>
              <a:avLst/>
              <a:gdLst/>
              <a:ahLst/>
              <a:cxnLst/>
              <a:rect l="l" t="t" r="r" b="b"/>
              <a:pathLst>
                <a:path w="25877" h="25877" extrusionOk="0">
                  <a:moveTo>
                    <a:pt x="1" y="0"/>
                  </a:moveTo>
                  <a:lnTo>
                    <a:pt x="1" y="25877"/>
                  </a:lnTo>
                  <a:lnTo>
                    <a:pt x="25877" y="25877"/>
                  </a:lnTo>
                  <a:lnTo>
                    <a:pt x="258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710675" y="232575"/>
              <a:ext cx="185150" cy="184475"/>
            </a:xfrm>
            <a:custGeom>
              <a:avLst/>
              <a:gdLst/>
              <a:ahLst/>
              <a:cxnLst/>
              <a:rect l="l" t="t" r="r" b="b"/>
              <a:pathLst>
                <a:path w="7406" h="7379" extrusionOk="0">
                  <a:moveTo>
                    <a:pt x="3716" y="1"/>
                  </a:moveTo>
                  <a:cubicBezTo>
                    <a:pt x="1655" y="1"/>
                    <a:pt x="0" y="1655"/>
                    <a:pt x="0" y="3689"/>
                  </a:cubicBezTo>
                  <a:cubicBezTo>
                    <a:pt x="0" y="5724"/>
                    <a:pt x="1655" y="7378"/>
                    <a:pt x="3716" y="7378"/>
                  </a:cubicBezTo>
                  <a:cubicBezTo>
                    <a:pt x="5751" y="7378"/>
                    <a:pt x="7405" y="5724"/>
                    <a:pt x="7405" y="3689"/>
                  </a:cubicBezTo>
                  <a:cubicBezTo>
                    <a:pt x="7405" y="1655"/>
                    <a:pt x="5751" y="1"/>
                    <a:pt x="3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754075" y="956600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7848797" y="646929"/>
              <a:ext cx="631322" cy="646225"/>
            </a:xfrm>
            <a:custGeom>
              <a:avLst/>
              <a:gdLst/>
              <a:ahLst/>
              <a:cxnLst/>
              <a:rect l="l" t="t" r="r" b="b"/>
              <a:pathLst>
                <a:path w="25850" h="25849" extrusionOk="0">
                  <a:moveTo>
                    <a:pt x="0" y="0"/>
                  </a:moveTo>
                  <a:lnTo>
                    <a:pt x="25822" y="25849"/>
                  </a:lnTo>
                  <a:lnTo>
                    <a:pt x="25849" y="25849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848800" y="0"/>
              <a:ext cx="631322" cy="646925"/>
            </a:xfrm>
            <a:custGeom>
              <a:avLst/>
              <a:gdLst/>
              <a:ahLst/>
              <a:cxnLst/>
              <a:rect l="l" t="t" r="r" b="b"/>
              <a:pathLst>
                <a:path w="25850" h="25877" extrusionOk="0">
                  <a:moveTo>
                    <a:pt x="0" y="0"/>
                  </a:moveTo>
                  <a:lnTo>
                    <a:pt x="0" y="54"/>
                  </a:lnTo>
                  <a:lnTo>
                    <a:pt x="25822" y="25876"/>
                  </a:lnTo>
                  <a:lnTo>
                    <a:pt x="25849" y="25876"/>
                  </a:lnTo>
                  <a:lnTo>
                    <a:pt x="25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848800" y="0"/>
              <a:ext cx="631346" cy="646925"/>
            </a:xfrm>
            <a:custGeom>
              <a:avLst/>
              <a:gdLst/>
              <a:ahLst/>
              <a:cxnLst/>
              <a:rect l="l" t="t" r="r" b="b"/>
              <a:pathLst>
                <a:path w="25851" h="25877" extrusionOk="0">
                  <a:moveTo>
                    <a:pt x="1" y="0"/>
                  </a:moveTo>
                  <a:lnTo>
                    <a:pt x="1" y="25876"/>
                  </a:lnTo>
                  <a:lnTo>
                    <a:pt x="25850" y="258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966800" y="145775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49" y="1"/>
                  </a:moveTo>
                  <a:cubicBezTo>
                    <a:pt x="3418" y="1"/>
                    <a:pt x="1" y="3446"/>
                    <a:pt x="1" y="7677"/>
                  </a:cubicBezTo>
                  <a:cubicBezTo>
                    <a:pt x="1" y="11908"/>
                    <a:pt x="3418" y="15326"/>
                    <a:pt x="7649" y="15326"/>
                  </a:cubicBezTo>
                  <a:cubicBezTo>
                    <a:pt x="11881" y="15326"/>
                    <a:pt x="15326" y="11908"/>
                    <a:pt x="15326" y="7677"/>
                  </a:cubicBezTo>
                  <a:cubicBezTo>
                    <a:pt x="15326" y="3446"/>
                    <a:pt x="11881" y="1"/>
                    <a:pt x="7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978972" y="777779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7" y="1"/>
                  </a:moveTo>
                  <a:cubicBezTo>
                    <a:pt x="3446" y="1"/>
                    <a:pt x="1" y="3446"/>
                    <a:pt x="1" y="7677"/>
                  </a:cubicBezTo>
                  <a:cubicBezTo>
                    <a:pt x="1" y="11908"/>
                    <a:pt x="3446" y="15326"/>
                    <a:pt x="7677" y="15326"/>
                  </a:cubicBezTo>
                  <a:cubicBezTo>
                    <a:pt x="11908" y="15326"/>
                    <a:pt x="15326" y="11908"/>
                    <a:pt x="15326" y="7677"/>
                  </a:cubicBezTo>
                  <a:cubicBezTo>
                    <a:pt x="15326" y="3446"/>
                    <a:pt x="11908" y="1"/>
                    <a:pt x="7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8611675" y="1325675"/>
              <a:ext cx="383150" cy="383150"/>
            </a:xfrm>
            <a:custGeom>
              <a:avLst/>
              <a:gdLst/>
              <a:ahLst/>
              <a:cxnLst/>
              <a:rect l="l" t="t" r="r" b="b"/>
              <a:pathLst>
                <a:path w="15326" h="15326" extrusionOk="0">
                  <a:moveTo>
                    <a:pt x="7676" y="0"/>
                  </a:moveTo>
                  <a:cubicBezTo>
                    <a:pt x="3418" y="0"/>
                    <a:pt x="0" y="3418"/>
                    <a:pt x="0" y="7649"/>
                  </a:cubicBezTo>
                  <a:cubicBezTo>
                    <a:pt x="0" y="11880"/>
                    <a:pt x="3418" y="15325"/>
                    <a:pt x="7676" y="15325"/>
                  </a:cubicBezTo>
                  <a:cubicBezTo>
                    <a:pt x="11908" y="15325"/>
                    <a:pt x="15325" y="11880"/>
                    <a:pt x="15325" y="7649"/>
                  </a:cubicBezTo>
                  <a:cubicBezTo>
                    <a:pt x="15325" y="3418"/>
                    <a:pt x="11908" y="0"/>
                    <a:pt x="7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subTitle" idx="1"/>
          </p:nvPr>
        </p:nvSpPr>
        <p:spPr>
          <a:xfrm>
            <a:off x="1407638" y="2349046"/>
            <a:ext cx="29916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2"/>
          </p:nvPr>
        </p:nvSpPr>
        <p:spPr>
          <a:xfrm>
            <a:off x="4744708" y="2349046"/>
            <a:ext cx="2991600" cy="4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3"/>
          </p:nvPr>
        </p:nvSpPr>
        <p:spPr>
          <a:xfrm>
            <a:off x="1407659" y="2814450"/>
            <a:ext cx="2991600" cy="109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4"/>
          </p:nvPr>
        </p:nvSpPr>
        <p:spPr>
          <a:xfrm>
            <a:off x="4744363" y="2814451"/>
            <a:ext cx="2991600" cy="109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6"/>
          <p:cNvGrpSpPr/>
          <p:nvPr/>
        </p:nvGrpSpPr>
        <p:grpSpPr>
          <a:xfrm>
            <a:off x="8039250" y="1"/>
            <a:ext cx="1104977" cy="1499324"/>
            <a:chOff x="8070475" y="25519"/>
            <a:chExt cx="1073523" cy="1456644"/>
          </a:xfrm>
        </p:grpSpPr>
        <p:sp>
          <p:nvSpPr>
            <p:cNvPr id="197" name="Google Shape;197;p6"/>
            <p:cNvSpPr/>
            <p:nvPr/>
          </p:nvSpPr>
          <p:spPr>
            <a:xfrm>
              <a:off x="8886050" y="300100"/>
              <a:ext cx="240400" cy="240400"/>
            </a:xfrm>
            <a:custGeom>
              <a:avLst/>
              <a:gdLst/>
              <a:ahLst/>
              <a:cxnLst/>
              <a:rect l="l" t="t" r="r" b="b"/>
              <a:pathLst>
                <a:path w="9616" h="9616" extrusionOk="0">
                  <a:moveTo>
                    <a:pt x="4815" y="0"/>
                  </a:moveTo>
                  <a:cubicBezTo>
                    <a:pt x="2148" y="0"/>
                    <a:pt x="0" y="2148"/>
                    <a:pt x="0" y="4801"/>
                  </a:cubicBezTo>
                  <a:cubicBezTo>
                    <a:pt x="0" y="7454"/>
                    <a:pt x="2148" y="9616"/>
                    <a:pt x="4815" y="9616"/>
                  </a:cubicBezTo>
                  <a:cubicBezTo>
                    <a:pt x="7468" y="9616"/>
                    <a:pt x="9616" y="7454"/>
                    <a:pt x="9616" y="4801"/>
                  </a:cubicBezTo>
                  <a:cubicBezTo>
                    <a:pt x="9616" y="2148"/>
                    <a:pt x="7468" y="0"/>
                    <a:pt x="4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8647400" y="300100"/>
              <a:ext cx="240425" cy="240400"/>
            </a:xfrm>
            <a:custGeom>
              <a:avLst/>
              <a:gdLst/>
              <a:ahLst/>
              <a:cxnLst/>
              <a:rect l="l" t="t" r="r" b="b"/>
              <a:pathLst>
                <a:path w="9617" h="9616" extrusionOk="0">
                  <a:moveTo>
                    <a:pt x="4801" y="0"/>
                  </a:moveTo>
                  <a:cubicBezTo>
                    <a:pt x="2148" y="0"/>
                    <a:pt x="1" y="2148"/>
                    <a:pt x="1" y="4801"/>
                  </a:cubicBezTo>
                  <a:cubicBezTo>
                    <a:pt x="1" y="7454"/>
                    <a:pt x="2148" y="9616"/>
                    <a:pt x="4801" y="9616"/>
                  </a:cubicBezTo>
                  <a:cubicBezTo>
                    <a:pt x="7469" y="9616"/>
                    <a:pt x="9616" y="7454"/>
                    <a:pt x="9616" y="4801"/>
                  </a:cubicBezTo>
                  <a:cubicBezTo>
                    <a:pt x="9616" y="2148"/>
                    <a:pt x="7469" y="0"/>
                    <a:pt x="4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886050" y="58300"/>
              <a:ext cx="240400" cy="240425"/>
            </a:xfrm>
            <a:custGeom>
              <a:avLst/>
              <a:gdLst/>
              <a:ahLst/>
              <a:cxnLst/>
              <a:rect l="l" t="t" r="r" b="b"/>
              <a:pathLst>
                <a:path w="9616" h="9617" extrusionOk="0">
                  <a:moveTo>
                    <a:pt x="4815" y="1"/>
                  </a:moveTo>
                  <a:cubicBezTo>
                    <a:pt x="2148" y="1"/>
                    <a:pt x="0" y="2148"/>
                    <a:pt x="0" y="4815"/>
                  </a:cubicBezTo>
                  <a:cubicBezTo>
                    <a:pt x="0" y="7468"/>
                    <a:pt x="2148" y="9616"/>
                    <a:pt x="4815" y="9616"/>
                  </a:cubicBezTo>
                  <a:cubicBezTo>
                    <a:pt x="7468" y="9616"/>
                    <a:pt x="9616" y="7468"/>
                    <a:pt x="9616" y="4815"/>
                  </a:cubicBezTo>
                  <a:cubicBezTo>
                    <a:pt x="9616" y="2148"/>
                    <a:pt x="7468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8647400" y="58300"/>
              <a:ext cx="240425" cy="240425"/>
            </a:xfrm>
            <a:custGeom>
              <a:avLst/>
              <a:gdLst/>
              <a:ahLst/>
              <a:cxnLst/>
              <a:rect l="l" t="t" r="r" b="b"/>
              <a:pathLst>
                <a:path w="9617" h="9617" extrusionOk="0">
                  <a:moveTo>
                    <a:pt x="4801" y="1"/>
                  </a:moveTo>
                  <a:cubicBezTo>
                    <a:pt x="2148" y="1"/>
                    <a:pt x="1" y="2148"/>
                    <a:pt x="1" y="4815"/>
                  </a:cubicBezTo>
                  <a:cubicBezTo>
                    <a:pt x="1" y="7468"/>
                    <a:pt x="2148" y="9616"/>
                    <a:pt x="4801" y="9616"/>
                  </a:cubicBezTo>
                  <a:cubicBezTo>
                    <a:pt x="7469" y="9616"/>
                    <a:pt x="9616" y="7468"/>
                    <a:pt x="9616" y="4815"/>
                  </a:cubicBezTo>
                  <a:cubicBezTo>
                    <a:pt x="9616" y="2148"/>
                    <a:pt x="7469" y="1"/>
                    <a:pt x="4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070475" y="25519"/>
              <a:ext cx="536250" cy="536600"/>
            </a:xfrm>
            <a:custGeom>
              <a:avLst/>
              <a:gdLst/>
              <a:ahLst/>
              <a:cxnLst/>
              <a:rect l="l" t="t" r="r" b="b"/>
              <a:pathLst>
                <a:path w="21450" h="21464" extrusionOk="0">
                  <a:moveTo>
                    <a:pt x="0" y="1"/>
                  </a:moveTo>
                  <a:lnTo>
                    <a:pt x="0" y="15"/>
                  </a:lnTo>
                  <a:lnTo>
                    <a:pt x="21449" y="21464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070475" y="25869"/>
              <a:ext cx="536250" cy="536250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0" y="1"/>
                  </a:moveTo>
                  <a:lnTo>
                    <a:pt x="0" y="21450"/>
                  </a:lnTo>
                  <a:lnTo>
                    <a:pt x="21449" y="2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608098" y="569261"/>
              <a:ext cx="535900" cy="506533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1" y="21436"/>
                  </a:lnTo>
                  <a:lnTo>
                    <a:pt x="21435" y="214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8608098" y="569261"/>
              <a:ext cx="535900" cy="506533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21435" y="21436"/>
                  </a:lnTo>
                  <a:lnTo>
                    <a:pt x="21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178900" y="135369"/>
              <a:ext cx="316575" cy="316550"/>
            </a:xfrm>
            <a:custGeom>
              <a:avLst/>
              <a:gdLst/>
              <a:ahLst/>
              <a:cxnLst/>
              <a:rect l="l" t="t" r="r" b="b"/>
              <a:pathLst>
                <a:path w="12663" h="12662" extrusionOk="0">
                  <a:moveTo>
                    <a:pt x="6332" y="0"/>
                  </a:moveTo>
                  <a:cubicBezTo>
                    <a:pt x="2836" y="0"/>
                    <a:pt x="1" y="2836"/>
                    <a:pt x="1" y="6331"/>
                  </a:cubicBezTo>
                  <a:cubicBezTo>
                    <a:pt x="1" y="9826"/>
                    <a:pt x="2836" y="12662"/>
                    <a:pt x="6332" y="12662"/>
                  </a:cubicBezTo>
                  <a:cubicBezTo>
                    <a:pt x="9827" y="12662"/>
                    <a:pt x="12663" y="9826"/>
                    <a:pt x="12663" y="6331"/>
                  </a:cubicBezTo>
                  <a:cubicBezTo>
                    <a:pt x="12663" y="2836"/>
                    <a:pt x="9827" y="0"/>
                    <a:pt x="6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749200" y="1229038"/>
              <a:ext cx="253700" cy="253125"/>
            </a:xfrm>
            <a:custGeom>
              <a:avLst/>
              <a:gdLst/>
              <a:ahLst/>
              <a:cxnLst/>
              <a:rect l="l" t="t" r="r" b="b"/>
              <a:pathLst>
                <a:path w="10148" h="10125" extrusionOk="0">
                  <a:moveTo>
                    <a:pt x="5085" y="0"/>
                  </a:moveTo>
                  <a:cubicBezTo>
                    <a:pt x="2280" y="0"/>
                    <a:pt x="0" y="2257"/>
                    <a:pt x="0" y="5063"/>
                  </a:cubicBezTo>
                  <a:cubicBezTo>
                    <a:pt x="0" y="7868"/>
                    <a:pt x="2280" y="10125"/>
                    <a:pt x="5085" y="10125"/>
                  </a:cubicBezTo>
                  <a:cubicBezTo>
                    <a:pt x="7868" y="10125"/>
                    <a:pt x="10147" y="7868"/>
                    <a:pt x="10147" y="5063"/>
                  </a:cubicBezTo>
                  <a:cubicBezTo>
                    <a:pt x="10147" y="2257"/>
                    <a:pt x="7868" y="0"/>
                    <a:pt x="5085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289425" y="791238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2988" y="3390811"/>
            <a:ext cx="1444376" cy="1752718"/>
            <a:chOff x="-16" y="3611538"/>
            <a:chExt cx="1262566" cy="1531963"/>
          </a:xfrm>
        </p:grpSpPr>
        <p:grpSp>
          <p:nvGrpSpPr>
            <p:cNvPr id="209" name="Google Shape;209;p6"/>
            <p:cNvGrpSpPr/>
            <p:nvPr/>
          </p:nvGrpSpPr>
          <p:grpSpPr>
            <a:xfrm>
              <a:off x="0" y="4647575"/>
              <a:ext cx="983775" cy="495925"/>
              <a:chOff x="-19125" y="2873250"/>
              <a:chExt cx="983775" cy="495925"/>
            </a:xfrm>
          </p:grpSpPr>
          <p:sp>
            <p:nvSpPr>
              <p:cNvPr id="210" name="Google Shape;210;p6"/>
              <p:cNvSpPr/>
              <p:nvPr/>
            </p:nvSpPr>
            <p:spPr>
              <a:xfrm flipH="1">
                <a:off x="472000" y="3121800"/>
                <a:ext cx="247100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3" extrusionOk="0">
                    <a:moveTo>
                      <a:pt x="4942" y="1"/>
                    </a:moveTo>
                    <a:cubicBezTo>
                      <a:pt x="2215" y="1"/>
                      <a:pt x="1" y="2215"/>
                      <a:pt x="1" y="4942"/>
                    </a:cubicBezTo>
                    <a:cubicBezTo>
                      <a:pt x="1" y="7668"/>
                      <a:pt x="2215" y="9883"/>
                      <a:pt x="4942" y="9883"/>
                    </a:cubicBezTo>
                    <a:cubicBezTo>
                      <a:pt x="7669" y="9883"/>
                      <a:pt x="9883" y="7668"/>
                      <a:pt x="9883" y="4942"/>
                    </a:cubicBezTo>
                    <a:cubicBezTo>
                      <a:pt x="9883" y="2215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 flipH="1">
                <a:off x="472000" y="2873250"/>
                <a:ext cx="24710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4" extrusionOk="0">
                    <a:moveTo>
                      <a:pt x="4942" y="1"/>
                    </a:moveTo>
                    <a:cubicBezTo>
                      <a:pt x="2215" y="1"/>
                      <a:pt x="1" y="2216"/>
                      <a:pt x="1" y="4942"/>
                    </a:cubicBezTo>
                    <a:cubicBezTo>
                      <a:pt x="1" y="7669"/>
                      <a:pt x="2215" y="9883"/>
                      <a:pt x="4942" y="9883"/>
                    </a:cubicBezTo>
                    <a:cubicBezTo>
                      <a:pt x="7669" y="9883"/>
                      <a:pt x="9883" y="7669"/>
                      <a:pt x="9883" y="4942"/>
                    </a:cubicBezTo>
                    <a:cubicBezTo>
                      <a:pt x="9883" y="2216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 flipH="1">
                <a:off x="717575" y="2873250"/>
                <a:ext cx="247075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9884" extrusionOk="0">
                    <a:moveTo>
                      <a:pt x="4941" y="1"/>
                    </a:moveTo>
                    <a:cubicBezTo>
                      <a:pt x="2215" y="1"/>
                      <a:pt x="0" y="2216"/>
                      <a:pt x="0" y="4942"/>
                    </a:cubicBezTo>
                    <a:cubicBezTo>
                      <a:pt x="0" y="7669"/>
                      <a:pt x="2215" y="9883"/>
                      <a:pt x="4941" y="9883"/>
                    </a:cubicBezTo>
                    <a:cubicBezTo>
                      <a:pt x="7668" y="9883"/>
                      <a:pt x="9882" y="7669"/>
                      <a:pt x="9882" y="4942"/>
                    </a:cubicBezTo>
                    <a:cubicBezTo>
                      <a:pt x="9882" y="2216"/>
                      <a:pt x="7668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 flipH="1">
                <a:off x="-19125" y="2876525"/>
                <a:ext cx="4926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19705" y="19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6"/>
            <p:cNvGrpSpPr/>
            <p:nvPr/>
          </p:nvGrpSpPr>
          <p:grpSpPr>
            <a:xfrm>
              <a:off x="0" y="4151650"/>
              <a:ext cx="494868" cy="495925"/>
              <a:chOff x="7865550" y="371188"/>
              <a:chExt cx="494868" cy="495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7865550" y="371188"/>
                <a:ext cx="494868" cy="495925"/>
              </a:xfrm>
              <a:custGeom>
                <a:avLst/>
                <a:gdLst/>
                <a:ahLst/>
                <a:cxnLst/>
                <a:rect l="l" t="t" r="r" b="b"/>
                <a:pathLst>
                  <a:path w="16920" h="16920" extrusionOk="0">
                    <a:moveTo>
                      <a:pt x="0" y="1"/>
                    </a:moveTo>
                    <a:lnTo>
                      <a:pt x="16919" y="16919"/>
                    </a:lnTo>
                    <a:lnTo>
                      <a:pt x="169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7987963" y="494113"/>
                <a:ext cx="250050" cy="250050"/>
              </a:xfrm>
              <a:custGeom>
                <a:avLst/>
                <a:gdLst/>
                <a:ahLst/>
                <a:cxnLst/>
                <a:rect l="l" t="t" r="r" b="b"/>
                <a:pathLst>
                  <a:path w="10002" h="10002" extrusionOk="0">
                    <a:moveTo>
                      <a:pt x="5001" y="1"/>
                    </a:moveTo>
                    <a:cubicBezTo>
                      <a:pt x="2239" y="1"/>
                      <a:pt x="0" y="2251"/>
                      <a:pt x="0" y="5001"/>
                    </a:cubicBezTo>
                    <a:cubicBezTo>
                      <a:pt x="0" y="7764"/>
                      <a:pt x="2239" y="10002"/>
                      <a:pt x="5001" y="10002"/>
                    </a:cubicBezTo>
                    <a:cubicBezTo>
                      <a:pt x="7763" y="10002"/>
                      <a:pt x="10001" y="7764"/>
                      <a:pt x="10001" y="5001"/>
                    </a:cubicBezTo>
                    <a:cubicBezTo>
                      <a:pt x="10001" y="2251"/>
                      <a:pt x="7763" y="1"/>
                      <a:pt x="50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7" name="Google Shape;217;p6"/>
            <p:cNvSpPr/>
            <p:nvPr/>
          </p:nvSpPr>
          <p:spPr>
            <a:xfrm>
              <a:off x="1164200" y="4849563"/>
              <a:ext cx="98350" cy="91928"/>
            </a:xfrm>
            <a:custGeom>
              <a:avLst/>
              <a:gdLst/>
              <a:ahLst/>
              <a:cxnLst/>
              <a:rect l="l" t="t" r="r" b="b"/>
              <a:pathLst>
                <a:path w="3934" h="3934" extrusionOk="0">
                  <a:moveTo>
                    <a:pt x="1954" y="0"/>
                  </a:moveTo>
                  <a:cubicBezTo>
                    <a:pt x="869" y="0"/>
                    <a:pt x="1" y="895"/>
                    <a:pt x="1" y="1980"/>
                  </a:cubicBezTo>
                  <a:cubicBezTo>
                    <a:pt x="1" y="3065"/>
                    <a:pt x="869" y="3933"/>
                    <a:pt x="1954" y="3933"/>
                  </a:cubicBezTo>
                  <a:cubicBezTo>
                    <a:pt x="3039" y="3933"/>
                    <a:pt x="3934" y="3065"/>
                    <a:pt x="3934" y="1980"/>
                  </a:cubicBezTo>
                  <a:cubicBezTo>
                    <a:pt x="3934" y="895"/>
                    <a:pt x="3039" y="0"/>
                    <a:pt x="1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6"/>
            <p:cNvGrpSpPr/>
            <p:nvPr/>
          </p:nvGrpSpPr>
          <p:grpSpPr>
            <a:xfrm>
              <a:off x="-16" y="3611538"/>
              <a:ext cx="536600" cy="540100"/>
              <a:chOff x="1968959" y="2833188"/>
              <a:chExt cx="536600" cy="540100"/>
            </a:xfrm>
          </p:grpSpPr>
          <p:sp>
            <p:nvSpPr>
              <p:cNvPr id="219" name="Google Shape;219;p6"/>
              <p:cNvSpPr/>
              <p:nvPr/>
            </p:nvSpPr>
            <p:spPr>
              <a:xfrm>
                <a:off x="2236384" y="3104113"/>
                <a:ext cx="269175" cy="269175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67" extrusionOk="0">
                    <a:moveTo>
                      <a:pt x="5376" y="0"/>
                    </a:moveTo>
                    <a:cubicBezTo>
                      <a:pt x="2414" y="0"/>
                      <a:pt x="0" y="2401"/>
                      <a:pt x="0" y="5377"/>
                    </a:cubicBezTo>
                    <a:cubicBezTo>
                      <a:pt x="0" y="8353"/>
                      <a:pt x="2414" y="10767"/>
                      <a:pt x="5376" y="10767"/>
                    </a:cubicBezTo>
                    <a:cubicBezTo>
                      <a:pt x="8352" y="10767"/>
                      <a:pt x="10767" y="8353"/>
                      <a:pt x="10767" y="5377"/>
                    </a:cubicBezTo>
                    <a:cubicBezTo>
                      <a:pt x="10767" y="2401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968959" y="2833188"/>
                <a:ext cx="269550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82" h="10782" extrusionOk="0">
                    <a:moveTo>
                      <a:pt x="5391" y="0"/>
                    </a:moveTo>
                    <a:cubicBezTo>
                      <a:pt x="2415" y="0"/>
                      <a:pt x="15" y="2415"/>
                      <a:pt x="1" y="5391"/>
                    </a:cubicBezTo>
                    <a:cubicBezTo>
                      <a:pt x="15" y="8367"/>
                      <a:pt x="2415" y="10781"/>
                      <a:pt x="5391" y="10781"/>
                    </a:cubicBezTo>
                    <a:cubicBezTo>
                      <a:pt x="8367" y="10781"/>
                      <a:pt x="10781" y="8367"/>
                      <a:pt x="10781" y="5391"/>
                    </a:cubicBezTo>
                    <a:cubicBezTo>
                      <a:pt x="10781" y="2415"/>
                      <a:pt x="8367" y="0"/>
                      <a:pt x="5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236384" y="2833188"/>
                <a:ext cx="269175" cy="269550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0782" extrusionOk="0">
                    <a:moveTo>
                      <a:pt x="5376" y="0"/>
                    </a:moveTo>
                    <a:cubicBezTo>
                      <a:pt x="2414" y="0"/>
                      <a:pt x="0" y="2415"/>
                      <a:pt x="0" y="5391"/>
                    </a:cubicBezTo>
                    <a:cubicBezTo>
                      <a:pt x="0" y="8367"/>
                      <a:pt x="2414" y="10781"/>
                      <a:pt x="5376" y="10781"/>
                    </a:cubicBezTo>
                    <a:cubicBezTo>
                      <a:pt x="8352" y="10781"/>
                      <a:pt x="10767" y="8367"/>
                      <a:pt x="10767" y="5391"/>
                    </a:cubicBezTo>
                    <a:cubicBezTo>
                      <a:pt x="10767" y="2415"/>
                      <a:pt x="8352" y="0"/>
                      <a:pt x="53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>
            <a:spLocks noGrp="1"/>
          </p:cNvSpPr>
          <p:nvPr>
            <p:ph type="subTitle" idx="1"/>
          </p:nvPr>
        </p:nvSpPr>
        <p:spPr>
          <a:xfrm>
            <a:off x="723775" y="3279365"/>
            <a:ext cx="34281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title"/>
          </p:nvPr>
        </p:nvSpPr>
        <p:spPr>
          <a:xfrm>
            <a:off x="713225" y="1078200"/>
            <a:ext cx="3764100" cy="21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7772251" y="4043566"/>
            <a:ext cx="1371746" cy="1099929"/>
            <a:chOff x="4750325" y="1450650"/>
            <a:chExt cx="1178375" cy="944875"/>
          </a:xfrm>
        </p:grpSpPr>
        <p:sp>
          <p:nvSpPr>
            <p:cNvPr id="227" name="Google Shape;227;p7"/>
            <p:cNvSpPr/>
            <p:nvPr/>
          </p:nvSpPr>
          <p:spPr>
            <a:xfrm>
              <a:off x="5695675" y="2149200"/>
              <a:ext cx="233025" cy="233025"/>
            </a:xfrm>
            <a:custGeom>
              <a:avLst/>
              <a:gdLst/>
              <a:ahLst/>
              <a:cxnLst/>
              <a:rect l="l" t="t" r="r" b="b"/>
              <a:pathLst>
                <a:path w="9321" h="9321" extrusionOk="0">
                  <a:moveTo>
                    <a:pt x="4660" y="0"/>
                  </a:moveTo>
                  <a:cubicBezTo>
                    <a:pt x="2092" y="0"/>
                    <a:pt x="0" y="2092"/>
                    <a:pt x="0" y="4660"/>
                  </a:cubicBezTo>
                  <a:cubicBezTo>
                    <a:pt x="0" y="7228"/>
                    <a:pt x="2092" y="9320"/>
                    <a:pt x="4660" y="9320"/>
                  </a:cubicBezTo>
                  <a:cubicBezTo>
                    <a:pt x="7247" y="9320"/>
                    <a:pt x="9320" y="7228"/>
                    <a:pt x="9320" y="4660"/>
                  </a:cubicBezTo>
                  <a:cubicBezTo>
                    <a:pt x="9320" y="2092"/>
                    <a:pt x="7247" y="0"/>
                    <a:pt x="4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458375" y="2149675"/>
              <a:ext cx="237800" cy="237775"/>
            </a:xfrm>
            <a:custGeom>
              <a:avLst/>
              <a:gdLst/>
              <a:ahLst/>
              <a:cxnLst/>
              <a:rect l="l" t="t" r="r" b="b"/>
              <a:pathLst>
                <a:path w="9512" h="9511" extrusionOk="0">
                  <a:moveTo>
                    <a:pt x="4756" y="0"/>
                  </a:moveTo>
                  <a:cubicBezTo>
                    <a:pt x="2112" y="0"/>
                    <a:pt x="1" y="2130"/>
                    <a:pt x="1" y="4755"/>
                  </a:cubicBezTo>
                  <a:cubicBezTo>
                    <a:pt x="1" y="7380"/>
                    <a:pt x="2112" y="9510"/>
                    <a:pt x="4756" y="9510"/>
                  </a:cubicBezTo>
                  <a:cubicBezTo>
                    <a:pt x="7381" y="9510"/>
                    <a:pt x="9511" y="7380"/>
                    <a:pt x="9511" y="4755"/>
                  </a:cubicBezTo>
                  <a:cubicBezTo>
                    <a:pt x="9511" y="2130"/>
                    <a:pt x="7381" y="0"/>
                    <a:pt x="4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222050" y="2149675"/>
              <a:ext cx="237775" cy="237775"/>
            </a:xfrm>
            <a:custGeom>
              <a:avLst/>
              <a:gdLst/>
              <a:ahLst/>
              <a:cxnLst/>
              <a:rect l="l" t="t" r="r" b="b"/>
              <a:pathLst>
                <a:path w="9511" h="9511" extrusionOk="0">
                  <a:moveTo>
                    <a:pt x="4756" y="0"/>
                  </a:moveTo>
                  <a:cubicBezTo>
                    <a:pt x="2131" y="0"/>
                    <a:pt x="0" y="2130"/>
                    <a:pt x="0" y="4755"/>
                  </a:cubicBezTo>
                  <a:cubicBezTo>
                    <a:pt x="0" y="7380"/>
                    <a:pt x="2131" y="9510"/>
                    <a:pt x="4756" y="9510"/>
                  </a:cubicBezTo>
                  <a:cubicBezTo>
                    <a:pt x="7380" y="9510"/>
                    <a:pt x="9511" y="7380"/>
                    <a:pt x="9511" y="4755"/>
                  </a:cubicBezTo>
                  <a:cubicBezTo>
                    <a:pt x="9511" y="2130"/>
                    <a:pt x="7380" y="0"/>
                    <a:pt x="47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458375" y="1911425"/>
              <a:ext cx="237800" cy="237800"/>
            </a:xfrm>
            <a:custGeom>
              <a:avLst/>
              <a:gdLst/>
              <a:ahLst/>
              <a:cxnLst/>
              <a:rect l="l" t="t" r="r" b="b"/>
              <a:pathLst>
                <a:path w="9512" h="9512" extrusionOk="0">
                  <a:moveTo>
                    <a:pt x="4756" y="1"/>
                  </a:moveTo>
                  <a:cubicBezTo>
                    <a:pt x="2112" y="1"/>
                    <a:pt x="1" y="2131"/>
                    <a:pt x="1" y="4756"/>
                  </a:cubicBezTo>
                  <a:cubicBezTo>
                    <a:pt x="1" y="7381"/>
                    <a:pt x="2112" y="9511"/>
                    <a:pt x="4756" y="9511"/>
                  </a:cubicBezTo>
                  <a:cubicBezTo>
                    <a:pt x="7381" y="9511"/>
                    <a:pt x="9511" y="7381"/>
                    <a:pt x="9511" y="4756"/>
                  </a:cubicBezTo>
                  <a:cubicBezTo>
                    <a:pt x="9511" y="2131"/>
                    <a:pt x="7381" y="1"/>
                    <a:pt x="4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304800" y="1674625"/>
              <a:ext cx="72300" cy="72775"/>
            </a:xfrm>
            <a:custGeom>
              <a:avLst/>
              <a:gdLst/>
              <a:ahLst/>
              <a:cxnLst/>
              <a:rect l="l" t="t" r="r" b="b"/>
              <a:pathLst>
                <a:path w="2892" h="2911" extrusionOk="0">
                  <a:moveTo>
                    <a:pt x="1446" y="0"/>
                  </a:moveTo>
                  <a:cubicBezTo>
                    <a:pt x="647" y="0"/>
                    <a:pt x="0" y="666"/>
                    <a:pt x="0" y="1465"/>
                  </a:cubicBezTo>
                  <a:cubicBezTo>
                    <a:pt x="0" y="2264"/>
                    <a:pt x="647" y="2910"/>
                    <a:pt x="1446" y="2910"/>
                  </a:cubicBezTo>
                  <a:cubicBezTo>
                    <a:pt x="2244" y="2910"/>
                    <a:pt x="2891" y="2264"/>
                    <a:pt x="2891" y="1465"/>
                  </a:cubicBezTo>
                  <a:cubicBezTo>
                    <a:pt x="2891" y="666"/>
                    <a:pt x="2244" y="0"/>
                    <a:pt x="14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750325" y="1450650"/>
              <a:ext cx="479825" cy="944875"/>
            </a:xfrm>
            <a:custGeom>
              <a:avLst/>
              <a:gdLst/>
              <a:ahLst/>
              <a:cxnLst/>
              <a:rect l="l" t="t" r="r" b="b"/>
              <a:pathLst>
                <a:path w="19193" h="37795" extrusionOk="0">
                  <a:moveTo>
                    <a:pt x="1" y="0"/>
                  </a:moveTo>
                  <a:lnTo>
                    <a:pt x="1" y="37795"/>
                  </a:lnTo>
                  <a:cubicBezTo>
                    <a:pt x="10595" y="37795"/>
                    <a:pt x="19193" y="29197"/>
                    <a:pt x="19193" y="18603"/>
                  </a:cubicBezTo>
                  <a:lnTo>
                    <a:pt x="19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-725" y="156"/>
            <a:ext cx="2275767" cy="1113741"/>
            <a:chOff x="-725" y="156"/>
            <a:chExt cx="2275767" cy="1113741"/>
          </a:xfrm>
        </p:grpSpPr>
        <p:grpSp>
          <p:nvGrpSpPr>
            <p:cNvPr id="234" name="Google Shape;234;p7"/>
            <p:cNvGrpSpPr/>
            <p:nvPr/>
          </p:nvGrpSpPr>
          <p:grpSpPr>
            <a:xfrm>
              <a:off x="-725" y="875"/>
              <a:ext cx="2275767" cy="1113022"/>
              <a:chOff x="2214" y="431916"/>
              <a:chExt cx="1852174" cy="905853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241207" y="669735"/>
                <a:ext cx="218512" cy="217979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8592" extrusionOk="0">
                    <a:moveTo>
                      <a:pt x="4318" y="1"/>
                    </a:moveTo>
                    <a:cubicBezTo>
                      <a:pt x="1929" y="1"/>
                      <a:pt x="0" y="1929"/>
                      <a:pt x="0" y="4296"/>
                    </a:cubicBezTo>
                    <a:cubicBezTo>
                      <a:pt x="0" y="6663"/>
                      <a:pt x="1929" y="8591"/>
                      <a:pt x="4318" y="8591"/>
                    </a:cubicBezTo>
                    <a:cubicBezTo>
                      <a:pt x="6684" y="8591"/>
                      <a:pt x="8613" y="6663"/>
                      <a:pt x="8613" y="4296"/>
                    </a:cubicBezTo>
                    <a:cubicBezTo>
                      <a:pt x="8613" y="1929"/>
                      <a:pt x="6684" y="1"/>
                      <a:pt x="43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241207" y="450698"/>
                <a:ext cx="218512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613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024936" y="450698"/>
                <a:ext cx="218537" cy="217954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8591" extrusionOk="0">
                    <a:moveTo>
                      <a:pt x="4318" y="0"/>
                    </a:moveTo>
                    <a:cubicBezTo>
                      <a:pt x="1929" y="0"/>
                      <a:pt x="0" y="1929"/>
                      <a:pt x="0" y="4296"/>
                    </a:cubicBezTo>
                    <a:cubicBezTo>
                      <a:pt x="0" y="6684"/>
                      <a:pt x="1929" y="8591"/>
                      <a:pt x="4318" y="8591"/>
                    </a:cubicBezTo>
                    <a:cubicBezTo>
                      <a:pt x="6684" y="8591"/>
                      <a:pt x="8613" y="6684"/>
                      <a:pt x="8613" y="4296"/>
                    </a:cubicBezTo>
                    <a:cubicBezTo>
                      <a:pt x="8613" y="1929"/>
                      <a:pt x="6684" y="0"/>
                      <a:pt x="43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384" y="886463"/>
                <a:ext cx="451332" cy="451306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116" extrusionOk="0">
                    <a:moveTo>
                      <a:pt x="1" y="0"/>
                    </a:moveTo>
                    <a:lnTo>
                      <a:pt x="1" y="22"/>
                    </a:lnTo>
                    <a:lnTo>
                      <a:pt x="17116" y="17116"/>
                    </a:lnTo>
                    <a:lnTo>
                      <a:pt x="171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2214" y="431916"/>
                <a:ext cx="451332" cy="455795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095" extrusionOk="0">
                    <a:moveTo>
                      <a:pt x="1" y="0"/>
                    </a:moveTo>
                    <a:lnTo>
                      <a:pt x="17116" y="17094"/>
                    </a:lnTo>
                    <a:lnTo>
                      <a:pt x="17116" y="8021"/>
                    </a:lnTo>
                    <a:cubicBezTo>
                      <a:pt x="17116" y="3594"/>
                      <a:pt x="13522" y="0"/>
                      <a:pt x="9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384" y="887043"/>
                <a:ext cx="451332" cy="450726"/>
              </a:xfrm>
              <a:custGeom>
                <a:avLst/>
                <a:gdLst/>
                <a:ahLst/>
                <a:cxnLst/>
                <a:rect l="l" t="t" r="r" b="b"/>
                <a:pathLst>
                  <a:path w="17117" h="17094" extrusionOk="0">
                    <a:moveTo>
                      <a:pt x="1" y="0"/>
                    </a:moveTo>
                    <a:lnTo>
                      <a:pt x="1" y="17094"/>
                    </a:lnTo>
                    <a:lnTo>
                      <a:pt x="17116" y="170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94113" y="977747"/>
                <a:ext cx="267551" cy="267577"/>
              </a:xfrm>
              <a:custGeom>
                <a:avLst/>
                <a:gdLst/>
                <a:ahLst/>
                <a:cxnLst/>
                <a:rect l="l" t="t" r="r" b="b"/>
                <a:pathLst>
                  <a:path w="10147" h="10148" extrusionOk="0">
                    <a:moveTo>
                      <a:pt x="5063" y="1"/>
                    </a:moveTo>
                    <a:cubicBezTo>
                      <a:pt x="2279" y="1"/>
                      <a:pt x="0" y="2280"/>
                      <a:pt x="0" y="5085"/>
                    </a:cubicBezTo>
                    <a:cubicBezTo>
                      <a:pt x="0" y="7868"/>
                      <a:pt x="2279" y="10148"/>
                      <a:pt x="5063" y="10148"/>
                    </a:cubicBezTo>
                    <a:cubicBezTo>
                      <a:pt x="7868" y="10148"/>
                      <a:pt x="10147" y="7868"/>
                      <a:pt x="10147" y="5085"/>
                    </a:cubicBezTo>
                    <a:cubicBezTo>
                      <a:pt x="10147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597491" y="533559"/>
                <a:ext cx="256897" cy="257455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148" extrusionOk="0">
                    <a:moveTo>
                      <a:pt x="5063" y="1"/>
                    </a:moveTo>
                    <a:cubicBezTo>
                      <a:pt x="2258" y="1"/>
                      <a:pt x="1" y="2280"/>
                      <a:pt x="1" y="5085"/>
                    </a:cubicBezTo>
                    <a:cubicBezTo>
                      <a:pt x="1" y="7868"/>
                      <a:pt x="2258" y="10148"/>
                      <a:pt x="5063" y="10148"/>
                    </a:cubicBezTo>
                    <a:cubicBezTo>
                      <a:pt x="7868" y="10148"/>
                      <a:pt x="10125" y="7868"/>
                      <a:pt x="10125" y="5085"/>
                    </a:cubicBezTo>
                    <a:cubicBezTo>
                      <a:pt x="10125" y="2280"/>
                      <a:pt x="7868" y="1"/>
                      <a:pt x="50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7"/>
            <p:cNvGrpSpPr/>
            <p:nvPr/>
          </p:nvGrpSpPr>
          <p:grpSpPr>
            <a:xfrm flipH="1">
              <a:off x="592634" y="156"/>
              <a:ext cx="555888" cy="555290"/>
              <a:chOff x="6484050" y="3315650"/>
              <a:chExt cx="465100" cy="464600"/>
            </a:xfrm>
          </p:grpSpPr>
          <p:sp>
            <p:nvSpPr>
              <p:cNvPr id="244" name="Google Shape;244;p7"/>
              <p:cNvSpPr/>
              <p:nvPr/>
            </p:nvSpPr>
            <p:spPr>
              <a:xfrm>
                <a:off x="6484050" y="3315650"/>
                <a:ext cx="46510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4" h="18584" extrusionOk="0">
                    <a:moveTo>
                      <a:pt x="1" y="0"/>
                    </a:moveTo>
                    <a:lnTo>
                      <a:pt x="1" y="18583"/>
                    </a:lnTo>
                    <a:lnTo>
                      <a:pt x="18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578200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5" y="0"/>
                      <a:pt x="1" y="2454"/>
                      <a:pt x="1" y="5478"/>
                    </a:cubicBezTo>
                    <a:cubicBezTo>
                      <a:pt x="1" y="8522"/>
                      <a:pt x="2455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xfrm>
            <a:off x="2210575" y="1015400"/>
            <a:ext cx="6220200" cy="3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8" name="Google Shape;248;p8"/>
          <p:cNvGrpSpPr/>
          <p:nvPr/>
        </p:nvGrpSpPr>
        <p:grpSpPr>
          <a:xfrm>
            <a:off x="-4767" y="-6040"/>
            <a:ext cx="4462245" cy="5151633"/>
            <a:chOff x="-4767" y="-7627"/>
            <a:chExt cx="4462245" cy="5151633"/>
          </a:xfrm>
        </p:grpSpPr>
        <p:grpSp>
          <p:nvGrpSpPr>
            <p:cNvPr id="249" name="Google Shape;249;p8"/>
            <p:cNvGrpSpPr/>
            <p:nvPr/>
          </p:nvGrpSpPr>
          <p:grpSpPr>
            <a:xfrm flipH="1">
              <a:off x="-4099" y="-7627"/>
              <a:ext cx="1674116" cy="2210066"/>
              <a:chOff x="5962900" y="1913325"/>
              <a:chExt cx="1414068" cy="1866925"/>
            </a:xfrm>
          </p:grpSpPr>
          <p:sp>
            <p:nvSpPr>
              <p:cNvPr id="250" name="Google Shape;250;p8"/>
              <p:cNvSpPr/>
              <p:nvPr/>
            </p:nvSpPr>
            <p:spPr>
              <a:xfrm>
                <a:off x="6439850" y="191427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6671900" y="21492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6439850" y="21492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6673800" y="284867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48"/>
                      <a:pt x="2074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667380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29"/>
                      <a:pt x="2074" y="9321"/>
                      <a:pt x="4661" y="9321"/>
                    </a:cubicBezTo>
                    <a:cubicBezTo>
                      <a:pt x="7229" y="9321"/>
                      <a:pt x="9321" y="7229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441750" y="3083575"/>
                <a:ext cx="233050" cy="2330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29"/>
                      <a:pt x="2093" y="9321"/>
                      <a:pt x="4661" y="9321"/>
                    </a:cubicBezTo>
                    <a:cubicBezTo>
                      <a:pt x="7248" y="9321"/>
                      <a:pt x="9321" y="7229"/>
                      <a:pt x="9321" y="4661"/>
                    </a:cubicBezTo>
                    <a:cubicBezTo>
                      <a:pt x="9321" y="2093"/>
                      <a:pt x="7248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6521175" y="2489650"/>
                <a:ext cx="71350" cy="7137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5" extrusionOk="0">
                    <a:moveTo>
                      <a:pt x="1427" y="1"/>
                    </a:moveTo>
                    <a:cubicBezTo>
                      <a:pt x="628" y="1"/>
                      <a:pt x="0" y="648"/>
                      <a:pt x="0" y="1427"/>
                    </a:cubicBezTo>
                    <a:cubicBezTo>
                      <a:pt x="0" y="2226"/>
                      <a:pt x="628" y="2854"/>
                      <a:pt x="1427" y="2854"/>
                    </a:cubicBezTo>
                    <a:cubicBezTo>
                      <a:pt x="2207" y="2854"/>
                      <a:pt x="2853" y="2226"/>
                      <a:pt x="2853" y="1427"/>
                    </a:cubicBezTo>
                    <a:cubicBezTo>
                      <a:pt x="2853" y="648"/>
                      <a:pt x="2207" y="1"/>
                      <a:pt x="14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6905400" y="2383625"/>
                <a:ext cx="462700" cy="462225"/>
              </a:xfrm>
              <a:custGeom>
                <a:avLst/>
                <a:gdLst/>
                <a:ahLst/>
                <a:cxnLst/>
                <a:rect l="l" t="t" r="r" b="b"/>
                <a:pathLst>
                  <a:path w="18508" h="18489" extrusionOk="0">
                    <a:moveTo>
                      <a:pt x="9244" y="0"/>
                    </a:moveTo>
                    <a:cubicBezTo>
                      <a:pt x="4147" y="0"/>
                      <a:pt x="0" y="4128"/>
                      <a:pt x="0" y="9244"/>
                    </a:cubicBezTo>
                    <a:cubicBezTo>
                      <a:pt x="0" y="14342"/>
                      <a:pt x="4147" y="18488"/>
                      <a:pt x="9244" y="18488"/>
                    </a:cubicBezTo>
                    <a:cubicBezTo>
                      <a:pt x="14361" y="18488"/>
                      <a:pt x="18507" y="14342"/>
                      <a:pt x="18507" y="9244"/>
                    </a:cubicBezTo>
                    <a:cubicBezTo>
                      <a:pt x="18507" y="4128"/>
                      <a:pt x="14361" y="0"/>
                      <a:pt x="92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6908188" y="3315650"/>
                <a:ext cx="4650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5962900" y="1913325"/>
                <a:ext cx="464625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585" h="18623" extrusionOk="0">
                    <a:moveTo>
                      <a:pt x="18584" y="1"/>
                    </a:moveTo>
                    <a:lnTo>
                      <a:pt x="1" y="18584"/>
                    </a:lnTo>
                    <a:lnTo>
                      <a:pt x="1" y="18622"/>
                    </a:lnTo>
                    <a:lnTo>
                      <a:pt x="18584" y="18622"/>
                    </a:lnTo>
                    <a:lnTo>
                      <a:pt x="18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6439375" y="3315650"/>
                <a:ext cx="465100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4" h="18584" extrusionOk="0">
                    <a:moveTo>
                      <a:pt x="1" y="0"/>
                    </a:moveTo>
                    <a:lnTo>
                      <a:pt x="1" y="18583"/>
                    </a:lnTo>
                    <a:lnTo>
                      <a:pt x="186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6907955" y="2848675"/>
                <a:ext cx="465550" cy="465550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2" extrusionOk="0">
                    <a:moveTo>
                      <a:pt x="18622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7058025" y="2540075"/>
                <a:ext cx="1493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954" extrusionOk="0">
                    <a:moveTo>
                      <a:pt x="1" y="0"/>
                    </a:moveTo>
                    <a:lnTo>
                      <a:pt x="1" y="5954"/>
                    </a:lnTo>
                    <a:lnTo>
                      <a:pt x="5973" y="5954"/>
                    </a:lnTo>
                    <a:lnTo>
                      <a:pt x="59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6533525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5" y="0"/>
                      <a:pt x="1" y="2454"/>
                      <a:pt x="1" y="5478"/>
                    </a:cubicBezTo>
                    <a:cubicBezTo>
                      <a:pt x="1" y="8522"/>
                      <a:pt x="2455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7013263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11418" y="1917082"/>
                <a:ext cx="465550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3" extrusionOk="0">
                    <a:moveTo>
                      <a:pt x="0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7047893" y="2052607"/>
                <a:ext cx="235400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9417" extrusionOk="0">
                    <a:moveTo>
                      <a:pt x="7761" y="1"/>
                    </a:moveTo>
                    <a:lnTo>
                      <a:pt x="0" y="7742"/>
                    </a:lnTo>
                    <a:cubicBezTo>
                      <a:pt x="1008" y="8769"/>
                      <a:pt x="2416" y="9416"/>
                      <a:pt x="3937" y="9416"/>
                    </a:cubicBezTo>
                    <a:cubicBezTo>
                      <a:pt x="6981" y="9416"/>
                      <a:pt x="9415" y="6943"/>
                      <a:pt x="9415" y="3919"/>
                    </a:cubicBezTo>
                    <a:cubicBezTo>
                      <a:pt x="9415" y="2378"/>
                      <a:pt x="8788" y="990"/>
                      <a:pt x="7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7008893" y="2012682"/>
                <a:ext cx="23350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40" extrusionOk="0">
                    <a:moveTo>
                      <a:pt x="5497" y="0"/>
                    </a:moveTo>
                    <a:cubicBezTo>
                      <a:pt x="2454" y="0"/>
                      <a:pt x="0" y="2473"/>
                      <a:pt x="0" y="5497"/>
                    </a:cubicBezTo>
                    <a:cubicBezTo>
                      <a:pt x="0" y="7000"/>
                      <a:pt x="590" y="8350"/>
                      <a:pt x="1560" y="9339"/>
                    </a:cubicBezTo>
                    <a:lnTo>
                      <a:pt x="9340" y="1579"/>
                    </a:lnTo>
                    <a:cubicBezTo>
                      <a:pt x="8351" y="590"/>
                      <a:pt x="6981" y="0"/>
                      <a:pt x="5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5962900" y="2375063"/>
                <a:ext cx="464634" cy="943475"/>
              </a:xfrm>
              <a:custGeom>
                <a:avLst/>
                <a:gdLst/>
                <a:ahLst/>
                <a:cxnLst/>
                <a:rect l="l" t="t" r="r" b="b"/>
                <a:pathLst>
                  <a:path w="19174" h="37739" extrusionOk="0">
                    <a:moveTo>
                      <a:pt x="0" y="1"/>
                    </a:moveTo>
                    <a:lnTo>
                      <a:pt x="0" y="18565"/>
                    </a:lnTo>
                    <a:cubicBezTo>
                      <a:pt x="0" y="29160"/>
                      <a:pt x="8579" y="37738"/>
                      <a:pt x="19173" y="37738"/>
                    </a:cubicBezTo>
                    <a:lnTo>
                      <a:pt x="191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" name="Google Shape;269;p8"/>
            <p:cNvGrpSpPr/>
            <p:nvPr/>
          </p:nvGrpSpPr>
          <p:grpSpPr>
            <a:xfrm flipH="1">
              <a:off x="105346" y="2202433"/>
              <a:ext cx="1344378" cy="553959"/>
              <a:chOff x="6130300" y="4246700"/>
              <a:chExt cx="1135550" cy="467950"/>
            </a:xfrm>
          </p:grpSpPr>
          <p:sp>
            <p:nvSpPr>
              <p:cNvPr id="270" name="Google Shape;270;p8"/>
              <p:cNvSpPr/>
              <p:nvPr/>
            </p:nvSpPr>
            <p:spPr>
              <a:xfrm>
                <a:off x="6671900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6439850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6671900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6439850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6130300" y="44378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427" y="0"/>
                    </a:moveTo>
                    <a:cubicBezTo>
                      <a:pt x="647" y="0"/>
                      <a:pt x="0" y="628"/>
                      <a:pt x="0" y="1427"/>
                    </a:cubicBezTo>
                    <a:cubicBezTo>
                      <a:pt x="0" y="2207"/>
                      <a:pt x="647" y="2853"/>
                      <a:pt x="1427" y="2853"/>
                    </a:cubicBezTo>
                    <a:cubicBezTo>
                      <a:pt x="2226" y="2853"/>
                      <a:pt x="2853" y="2207"/>
                      <a:pt x="2853" y="1427"/>
                    </a:cubicBezTo>
                    <a:cubicBezTo>
                      <a:pt x="2853" y="628"/>
                      <a:pt x="2226" y="0"/>
                      <a:pt x="1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6990975" y="4347050"/>
                <a:ext cx="274875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0995" h="10995" extrusionOk="0">
                    <a:moveTo>
                      <a:pt x="5498" y="0"/>
                    </a:moveTo>
                    <a:cubicBezTo>
                      <a:pt x="2474" y="0"/>
                      <a:pt x="1" y="2473"/>
                      <a:pt x="1" y="5497"/>
                    </a:cubicBezTo>
                    <a:cubicBezTo>
                      <a:pt x="1" y="8540"/>
                      <a:pt x="2474" y="10994"/>
                      <a:pt x="5498" y="10994"/>
                    </a:cubicBezTo>
                    <a:cubicBezTo>
                      <a:pt x="8522" y="10994"/>
                      <a:pt x="10995" y="8540"/>
                      <a:pt x="10995" y="5497"/>
                    </a:cubicBezTo>
                    <a:cubicBezTo>
                      <a:pt x="10995" y="2473"/>
                      <a:pt x="8522" y="0"/>
                      <a:pt x="54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8"/>
            <p:cNvSpPr/>
            <p:nvPr/>
          </p:nvSpPr>
          <p:spPr>
            <a:xfrm>
              <a:off x="2162475" y="3473050"/>
              <a:ext cx="665575" cy="606650"/>
            </a:xfrm>
            <a:custGeom>
              <a:avLst/>
              <a:gdLst/>
              <a:ahLst/>
              <a:cxnLst/>
              <a:rect l="l" t="t" r="r" b="b"/>
              <a:pathLst>
                <a:path w="26623" h="24266" extrusionOk="0">
                  <a:moveTo>
                    <a:pt x="13307" y="1"/>
                  </a:moveTo>
                  <a:cubicBezTo>
                    <a:pt x="10204" y="1"/>
                    <a:pt x="7102" y="1185"/>
                    <a:pt x="4739" y="3555"/>
                  </a:cubicBezTo>
                  <a:cubicBezTo>
                    <a:pt x="0" y="8293"/>
                    <a:pt x="0" y="15973"/>
                    <a:pt x="4739" y="20712"/>
                  </a:cubicBezTo>
                  <a:cubicBezTo>
                    <a:pt x="7102" y="23081"/>
                    <a:pt x="10204" y="24266"/>
                    <a:pt x="13307" y="24266"/>
                  </a:cubicBezTo>
                  <a:cubicBezTo>
                    <a:pt x="16410" y="24266"/>
                    <a:pt x="19515" y="23081"/>
                    <a:pt x="21884" y="20712"/>
                  </a:cubicBezTo>
                  <a:cubicBezTo>
                    <a:pt x="26623" y="15973"/>
                    <a:pt x="26623" y="8293"/>
                    <a:pt x="21884" y="3555"/>
                  </a:cubicBezTo>
                  <a:cubicBezTo>
                    <a:pt x="19515" y="1185"/>
                    <a:pt x="16410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-4767" y="3537538"/>
              <a:ext cx="1599101" cy="1606468"/>
              <a:chOff x="-17008" y="1924325"/>
              <a:chExt cx="1438558" cy="1445185"/>
            </a:xfrm>
          </p:grpSpPr>
          <p:sp>
            <p:nvSpPr>
              <p:cNvPr id="278" name="Google Shape;278;p8"/>
              <p:cNvSpPr/>
              <p:nvPr/>
            </p:nvSpPr>
            <p:spPr>
              <a:xfrm flipH="1">
                <a:off x="-3050" y="2604475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30"/>
                    </a:cubicBezTo>
                    <a:cubicBezTo>
                      <a:pt x="0" y="6871"/>
                      <a:pt x="1976" y="8847"/>
                      <a:pt x="4417" y="8847"/>
                    </a:cubicBezTo>
                    <a:cubicBezTo>
                      <a:pt x="6858" y="8847"/>
                      <a:pt x="8834" y="6871"/>
                      <a:pt x="8834" y="4430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 flipH="1">
                <a:off x="216325" y="2604475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30"/>
                    </a:cubicBezTo>
                    <a:cubicBezTo>
                      <a:pt x="0" y="6871"/>
                      <a:pt x="1977" y="8847"/>
                      <a:pt x="4429" y="8847"/>
                    </a:cubicBezTo>
                    <a:cubicBezTo>
                      <a:pt x="6870" y="8847"/>
                      <a:pt x="8847" y="6871"/>
                      <a:pt x="8847" y="4430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 flipH="1">
                <a:off x="-3050" y="2382725"/>
                <a:ext cx="2208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8847" extrusionOk="0">
                    <a:moveTo>
                      <a:pt x="4417" y="1"/>
                    </a:moveTo>
                    <a:cubicBezTo>
                      <a:pt x="1976" y="1"/>
                      <a:pt x="0" y="1977"/>
                      <a:pt x="0" y="4418"/>
                    </a:cubicBezTo>
                    <a:cubicBezTo>
                      <a:pt x="0" y="6870"/>
                      <a:pt x="1976" y="8847"/>
                      <a:pt x="4417" y="8847"/>
                    </a:cubicBezTo>
                    <a:cubicBezTo>
                      <a:pt x="6858" y="8847"/>
                      <a:pt x="8834" y="6870"/>
                      <a:pt x="8834" y="4418"/>
                    </a:cubicBezTo>
                    <a:cubicBezTo>
                      <a:pt x="8834" y="1977"/>
                      <a:pt x="6858" y="1"/>
                      <a:pt x="4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 flipH="1">
                <a:off x="216325" y="2382725"/>
                <a:ext cx="22117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8847" extrusionOk="0">
                    <a:moveTo>
                      <a:pt x="4429" y="1"/>
                    </a:moveTo>
                    <a:cubicBezTo>
                      <a:pt x="1977" y="1"/>
                      <a:pt x="0" y="1977"/>
                      <a:pt x="0" y="4418"/>
                    </a:cubicBezTo>
                    <a:cubicBezTo>
                      <a:pt x="0" y="6870"/>
                      <a:pt x="1977" y="8847"/>
                      <a:pt x="4429" y="8847"/>
                    </a:cubicBezTo>
                    <a:cubicBezTo>
                      <a:pt x="6870" y="8847"/>
                      <a:pt x="8847" y="6870"/>
                      <a:pt x="8847" y="4418"/>
                    </a:cubicBezTo>
                    <a:cubicBezTo>
                      <a:pt x="8847" y="1977"/>
                      <a:pt x="6870" y="1"/>
                      <a:pt x="4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8"/>
              <p:cNvSpPr/>
              <p:nvPr/>
            </p:nvSpPr>
            <p:spPr>
              <a:xfrm flipH="1">
                <a:off x="478410" y="3118247"/>
                <a:ext cx="247100" cy="247075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3" extrusionOk="0">
                    <a:moveTo>
                      <a:pt x="4942" y="1"/>
                    </a:moveTo>
                    <a:cubicBezTo>
                      <a:pt x="2215" y="1"/>
                      <a:pt x="1" y="2215"/>
                      <a:pt x="1" y="4942"/>
                    </a:cubicBezTo>
                    <a:cubicBezTo>
                      <a:pt x="1" y="7668"/>
                      <a:pt x="2215" y="9883"/>
                      <a:pt x="4942" y="9883"/>
                    </a:cubicBezTo>
                    <a:cubicBezTo>
                      <a:pt x="7669" y="9883"/>
                      <a:pt x="9883" y="7668"/>
                      <a:pt x="9883" y="4942"/>
                    </a:cubicBezTo>
                    <a:cubicBezTo>
                      <a:pt x="9883" y="2215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 flipH="1">
                <a:off x="478410" y="2869697"/>
                <a:ext cx="247100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4" h="9884" extrusionOk="0">
                    <a:moveTo>
                      <a:pt x="4942" y="1"/>
                    </a:moveTo>
                    <a:cubicBezTo>
                      <a:pt x="2215" y="1"/>
                      <a:pt x="1" y="2216"/>
                      <a:pt x="1" y="4942"/>
                    </a:cubicBezTo>
                    <a:cubicBezTo>
                      <a:pt x="1" y="7669"/>
                      <a:pt x="2215" y="9883"/>
                      <a:pt x="4942" y="9883"/>
                    </a:cubicBezTo>
                    <a:cubicBezTo>
                      <a:pt x="7669" y="9883"/>
                      <a:pt x="9883" y="7669"/>
                      <a:pt x="9883" y="4942"/>
                    </a:cubicBezTo>
                    <a:cubicBezTo>
                      <a:pt x="9883" y="2216"/>
                      <a:pt x="7669" y="1"/>
                      <a:pt x="4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 flipH="1">
                <a:off x="723985" y="2869697"/>
                <a:ext cx="247075" cy="24710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9884" extrusionOk="0">
                    <a:moveTo>
                      <a:pt x="4941" y="1"/>
                    </a:moveTo>
                    <a:cubicBezTo>
                      <a:pt x="2215" y="1"/>
                      <a:pt x="0" y="2216"/>
                      <a:pt x="0" y="4942"/>
                    </a:cubicBezTo>
                    <a:cubicBezTo>
                      <a:pt x="0" y="7669"/>
                      <a:pt x="2215" y="9883"/>
                      <a:pt x="4941" y="9883"/>
                    </a:cubicBezTo>
                    <a:cubicBezTo>
                      <a:pt x="7668" y="9883"/>
                      <a:pt x="9882" y="7669"/>
                      <a:pt x="9882" y="4942"/>
                    </a:cubicBezTo>
                    <a:cubicBezTo>
                      <a:pt x="9882" y="2216"/>
                      <a:pt x="7668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 flipH="1">
                <a:off x="478411" y="2379172"/>
                <a:ext cx="492050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706" extrusionOk="0">
                    <a:moveTo>
                      <a:pt x="1" y="1"/>
                    </a:moveTo>
                    <a:lnTo>
                      <a:pt x="1" y="24"/>
                    </a:lnTo>
                    <a:lnTo>
                      <a:pt x="19682" y="19705"/>
                    </a:lnTo>
                    <a:lnTo>
                      <a:pt x="196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 flipH="1">
                <a:off x="478411" y="2379468"/>
                <a:ext cx="492050" cy="492050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1" y="0"/>
                    </a:moveTo>
                    <a:lnTo>
                      <a:pt x="1" y="19681"/>
                    </a:lnTo>
                    <a:lnTo>
                      <a:pt x="19682" y="196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 flipH="1">
                <a:off x="-17008" y="2872968"/>
                <a:ext cx="492650" cy="496542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19705" y="197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 flipH="1">
                <a:off x="-16417" y="2872968"/>
                <a:ext cx="492059" cy="496542"/>
              </a:xfrm>
              <a:custGeom>
                <a:avLst/>
                <a:gdLst/>
                <a:ahLst/>
                <a:cxnLst/>
                <a:rect l="l" t="t" r="r" b="b"/>
                <a:pathLst>
                  <a:path w="19706" h="19706" extrusionOk="0">
                    <a:moveTo>
                      <a:pt x="1" y="1"/>
                    </a:moveTo>
                    <a:lnTo>
                      <a:pt x="19705" y="19706"/>
                    </a:lnTo>
                    <a:lnTo>
                      <a:pt x="197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 flipH="1">
                <a:off x="585429" y="2480072"/>
                <a:ext cx="291125" cy="290850"/>
              </a:xfrm>
              <a:custGeom>
                <a:avLst/>
                <a:gdLst/>
                <a:ahLst/>
                <a:cxnLst/>
                <a:rect l="l" t="t" r="r" b="b"/>
                <a:pathLst>
                  <a:path w="11645" h="11634" extrusionOk="0">
                    <a:moveTo>
                      <a:pt x="5823" y="1"/>
                    </a:moveTo>
                    <a:cubicBezTo>
                      <a:pt x="2608" y="1"/>
                      <a:pt x="1" y="2608"/>
                      <a:pt x="1" y="5823"/>
                    </a:cubicBezTo>
                    <a:cubicBezTo>
                      <a:pt x="1" y="9038"/>
                      <a:pt x="2608" y="11633"/>
                      <a:pt x="5823" y="11633"/>
                    </a:cubicBezTo>
                    <a:cubicBezTo>
                      <a:pt x="9038" y="11633"/>
                      <a:pt x="11645" y="9038"/>
                      <a:pt x="11645" y="5823"/>
                    </a:cubicBezTo>
                    <a:cubicBezTo>
                      <a:pt x="11645" y="2608"/>
                      <a:pt x="9038" y="1"/>
                      <a:pt x="5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 flipH="1">
                <a:off x="966725" y="1924325"/>
                <a:ext cx="454825" cy="454850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18194" extrusionOk="0">
                    <a:moveTo>
                      <a:pt x="0" y="1"/>
                    </a:moveTo>
                    <a:lnTo>
                      <a:pt x="0" y="18194"/>
                    </a:lnTo>
                    <a:lnTo>
                      <a:pt x="18193" y="18194"/>
                    </a:lnTo>
                    <a:lnTo>
                      <a:pt x="181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8"/>
            <p:cNvGrpSpPr/>
            <p:nvPr/>
          </p:nvGrpSpPr>
          <p:grpSpPr>
            <a:xfrm>
              <a:off x="1095455" y="4591303"/>
              <a:ext cx="1103534" cy="551994"/>
              <a:chOff x="1953982" y="3353791"/>
              <a:chExt cx="1073581" cy="536959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1953982" y="3354145"/>
                <a:ext cx="803650" cy="535900"/>
              </a:xfrm>
              <a:custGeom>
                <a:avLst/>
                <a:gdLst/>
                <a:ahLst/>
                <a:cxnLst/>
                <a:rect l="l" t="t" r="r" b="b"/>
                <a:pathLst>
                  <a:path w="32146" h="21436" extrusionOk="0">
                    <a:moveTo>
                      <a:pt x="0" y="1"/>
                    </a:moveTo>
                    <a:lnTo>
                      <a:pt x="0" y="21436"/>
                    </a:lnTo>
                    <a:lnTo>
                      <a:pt x="32146" y="21436"/>
                    </a:lnTo>
                    <a:lnTo>
                      <a:pt x="321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2490903" y="3353791"/>
                <a:ext cx="536659" cy="536959"/>
              </a:xfrm>
              <a:custGeom>
                <a:avLst/>
                <a:gdLst/>
                <a:ahLst/>
                <a:cxnLst/>
                <a:rect l="l" t="t" r="r" b="b"/>
                <a:pathLst>
                  <a:path w="21296" h="21310" extrusionOk="0">
                    <a:moveTo>
                      <a:pt x="10655" y="0"/>
                    </a:moveTo>
                    <a:cubicBezTo>
                      <a:pt x="4759" y="0"/>
                      <a:pt x="1" y="4773"/>
                      <a:pt x="1" y="10655"/>
                    </a:cubicBezTo>
                    <a:cubicBezTo>
                      <a:pt x="1" y="16536"/>
                      <a:pt x="4759" y="21309"/>
                      <a:pt x="10655" y="21309"/>
                    </a:cubicBezTo>
                    <a:cubicBezTo>
                      <a:pt x="16536" y="21309"/>
                      <a:pt x="21295" y="16536"/>
                      <a:pt x="21295" y="10655"/>
                    </a:cubicBezTo>
                    <a:cubicBezTo>
                      <a:pt x="21295" y="4773"/>
                      <a:pt x="16536" y="0"/>
                      <a:pt x="10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2666382" y="3538395"/>
                <a:ext cx="171975" cy="171975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879" extrusionOk="0">
                    <a:moveTo>
                      <a:pt x="0" y="1"/>
                    </a:moveTo>
                    <a:lnTo>
                      <a:pt x="0" y="6879"/>
                    </a:lnTo>
                    <a:lnTo>
                      <a:pt x="6878" y="6879"/>
                    </a:lnTo>
                    <a:lnTo>
                      <a:pt x="68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" name="Google Shape;295;p8"/>
            <p:cNvSpPr/>
            <p:nvPr/>
          </p:nvSpPr>
          <p:spPr>
            <a:xfrm flipH="1">
              <a:off x="2342507" y="4714860"/>
              <a:ext cx="305551" cy="305551"/>
            </a:xfrm>
            <a:custGeom>
              <a:avLst/>
              <a:gdLst/>
              <a:ahLst/>
              <a:cxnLst/>
              <a:rect l="l" t="t" r="r" b="b"/>
              <a:pathLst>
                <a:path w="10995" h="10995" extrusionOk="0">
                  <a:moveTo>
                    <a:pt x="5498" y="0"/>
                  </a:moveTo>
                  <a:cubicBezTo>
                    <a:pt x="2474" y="0"/>
                    <a:pt x="1" y="2473"/>
                    <a:pt x="1" y="5497"/>
                  </a:cubicBezTo>
                  <a:cubicBezTo>
                    <a:pt x="1" y="8540"/>
                    <a:pt x="2474" y="10994"/>
                    <a:pt x="5498" y="10994"/>
                  </a:cubicBezTo>
                  <a:cubicBezTo>
                    <a:pt x="8522" y="10994"/>
                    <a:pt x="10995" y="8540"/>
                    <a:pt x="10995" y="5497"/>
                  </a:cubicBezTo>
                  <a:cubicBezTo>
                    <a:pt x="10995" y="2473"/>
                    <a:pt x="8522" y="0"/>
                    <a:pt x="5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8"/>
            <p:cNvGrpSpPr/>
            <p:nvPr/>
          </p:nvGrpSpPr>
          <p:grpSpPr>
            <a:xfrm flipH="1">
              <a:off x="12735" y="3454756"/>
              <a:ext cx="507865" cy="511006"/>
              <a:chOff x="6431848" y="2856928"/>
              <a:chExt cx="456877" cy="459703"/>
            </a:xfrm>
          </p:grpSpPr>
          <p:sp>
            <p:nvSpPr>
              <p:cNvPr id="297" name="Google Shape;297;p8"/>
              <p:cNvSpPr/>
              <p:nvPr/>
            </p:nvSpPr>
            <p:spPr>
              <a:xfrm>
                <a:off x="6659800" y="2856928"/>
                <a:ext cx="228925" cy="228924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48"/>
                      <a:pt x="2074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6659800" y="3087683"/>
                <a:ext cx="228925" cy="228948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74" y="1"/>
                      <a:pt x="1" y="2093"/>
                      <a:pt x="1" y="4661"/>
                    </a:cubicBezTo>
                    <a:cubicBezTo>
                      <a:pt x="1" y="7229"/>
                      <a:pt x="2074" y="9321"/>
                      <a:pt x="4661" y="9321"/>
                    </a:cubicBezTo>
                    <a:cubicBezTo>
                      <a:pt x="7229" y="9321"/>
                      <a:pt x="9321" y="7229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6431848" y="3087683"/>
                <a:ext cx="228925" cy="228948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2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29"/>
                      <a:pt x="2093" y="9321"/>
                      <a:pt x="4661" y="9321"/>
                    </a:cubicBezTo>
                    <a:cubicBezTo>
                      <a:pt x="7248" y="9321"/>
                      <a:pt x="9321" y="7229"/>
                      <a:pt x="9321" y="4661"/>
                    </a:cubicBezTo>
                    <a:cubicBezTo>
                      <a:pt x="9321" y="2093"/>
                      <a:pt x="7248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8"/>
            <p:cNvSpPr/>
            <p:nvPr/>
          </p:nvSpPr>
          <p:spPr>
            <a:xfrm flipH="1">
              <a:off x="1326469" y="4260316"/>
              <a:ext cx="79313" cy="79313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27" y="0"/>
                  </a:moveTo>
                  <a:cubicBezTo>
                    <a:pt x="647" y="0"/>
                    <a:pt x="0" y="628"/>
                    <a:pt x="0" y="1427"/>
                  </a:cubicBezTo>
                  <a:cubicBezTo>
                    <a:pt x="0" y="2207"/>
                    <a:pt x="647" y="2853"/>
                    <a:pt x="1427" y="2853"/>
                  </a:cubicBezTo>
                  <a:cubicBezTo>
                    <a:pt x="2226" y="2853"/>
                    <a:pt x="2853" y="2207"/>
                    <a:pt x="2853" y="1427"/>
                  </a:cubicBezTo>
                  <a:cubicBezTo>
                    <a:pt x="2853" y="628"/>
                    <a:pt x="2226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flipH="1">
              <a:off x="747597" y="3736717"/>
              <a:ext cx="79313" cy="79313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427" y="0"/>
                  </a:moveTo>
                  <a:cubicBezTo>
                    <a:pt x="647" y="0"/>
                    <a:pt x="0" y="628"/>
                    <a:pt x="0" y="1427"/>
                  </a:cubicBezTo>
                  <a:cubicBezTo>
                    <a:pt x="0" y="2207"/>
                    <a:pt x="647" y="2853"/>
                    <a:pt x="1427" y="2853"/>
                  </a:cubicBezTo>
                  <a:cubicBezTo>
                    <a:pt x="2226" y="2853"/>
                    <a:pt x="2853" y="2207"/>
                    <a:pt x="2853" y="1427"/>
                  </a:cubicBezTo>
                  <a:cubicBezTo>
                    <a:pt x="2853" y="628"/>
                    <a:pt x="2226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8"/>
            <p:cNvGrpSpPr/>
            <p:nvPr/>
          </p:nvGrpSpPr>
          <p:grpSpPr>
            <a:xfrm flipH="1">
              <a:off x="2803267" y="4591820"/>
              <a:ext cx="551584" cy="551613"/>
              <a:chOff x="6904925" y="1918075"/>
              <a:chExt cx="465550" cy="465575"/>
            </a:xfrm>
          </p:grpSpPr>
          <p:sp>
            <p:nvSpPr>
              <p:cNvPr id="303" name="Google Shape;303;p8"/>
              <p:cNvSpPr/>
              <p:nvPr/>
            </p:nvSpPr>
            <p:spPr>
              <a:xfrm>
                <a:off x="6904925" y="1918075"/>
                <a:ext cx="465550" cy="465575"/>
              </a:xfrm>
              <a:custGeom>
                <a:avLst/>
                <a:gdLst/>
                <a:ahLst/>
                <a:cxnLst/>
                <a:rect l="l" t="t" r="r" b="b"/>
                <a:pathLst>
                  <a:path w="18622" h="18623" extrusionOk="0">
                    <a:moveTo>
                      <a:pt x="0" y="1"/>
                    </a:moveTo>
                    <a:lnTo>
                      <a:pt x="0" y="18622"/>
                    </a:lnTo>
                    <a:lnTo>
                      <a:pt x="18622" y="18622"/>
                    </a:lnTo>
                    <a:lnTo>
                      <a:pt x="186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041400" y="2053600"/>
                <a:ext cx="235400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416" h="9417" extrusionOk="0">
                    <a:moveTo>
                      <a:pt x="7761" y="1"/>
                    </a:moveTo>
                    <a:lnTo>
                      <a:pt x="0" y="7742"/>
                    </a:lnTo>
                    <a:cubicBezTo>
                      <a:pt x="1008" y="8769"/>
                      <a:pt x="2416" y="9416"/>
                      <a:pt x="3937" y="9416"/>
                    </a:cubicBezTo>
                    <a:cubicBezTo>
                      <a:pt x="6981" y="9416"/>
                      <a:pt x="9415" y="6943"/>
                      <a:pt x="9415" y="3919"/>
                    </a:cubicBezTo>
                    <a:cubicBezTo>
                      <a:pt x="9415" y="2378"/>
                      <a:pt x="8788" y="990"/>
                      <a:pt x="7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7002400" y="2013675"/>
                <a:ext cx="23350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40" extrusionOk="0">
                    <a:moveTo>
                      <a:pt x="5497" y="0"/>
                    </a:moveTo>
                    <a:cubicBezTo>
                      <a:pt x="2454" y="0"/>
                      <a:pt x="0" y="2473"/>
                      <a:pt x="0" y="5497"/>
                    </a:cubicBezTo>
                    <a:cubicBezTo>
                      <a:pt x="0" y="7000"/>
                      <a:pt x="590" y="8350"/>
                      <a:pt x="1560" y="9339"/>
                    </a:cubicBezTo>
                    <a:lnTo>
                      <a:pt x="9340" y="1579"/>
                    </a:lnTo>
                    <a:cubicBezTo>
                      <a:pt x="8351" y="590"/>
                      <a:pt x="6981" y="0"/>
                      <a:pt x="54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flipH="1">
              <a:off x="3354846" y="4591769"/>
              <a:ext cx="551579" cy="551062"/>
              <a:chOff x="6903975" y="3315650"/>
              <a:chExt cx="465075" cy="4646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6903975" y="3315650"/>
                <a:ext cx="465075" cy="464600"/>
              </a:xfrm>
              <a:custGeom>
                <a:avLst/>
                <a:gdLst/>
                <a:ahLst/>
                <a:cxnLst/>
                <a:rect l="l" t="t" r="r" b="b"/>
                <a:pathLst>
                  <a:path w="18603" h="18584" extrusionOk="0">
                    <a:moveTo>
                      <a:pt x="18583" y="0"/>
                    </a:moveTo>
                    <a:lnTo>
                      <a:pt x="0" y="18583"/>
                    </a:lnTo>
                    <a:lnTo>
                      <a:pt x="18602" y="18583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7009050" y="3410750"/>
                <a:ext cx="274400" cy="274400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0976" extrusionOk="0">
                    <a:moveTo>
                      <a:pt x="5479" y="0"/>
                    </a:moveTo>
                    <a:cubicBezTo>
                      <a:pt x="2454" y="0"/>
                      <a:pt x="1" y="2454"/>
                      <a:pt x="1" y="5478"/>
                    </a:cubicBezTo>
                    <a:cubicBezTo>
                      <a:pt x="1" y="8522"/>
                      <a:pt x="2454" y="10975"/>
                      <a:pt x="5479" y="10975"/>
                    </a:cubicBezTo>
                    <a:cubicBezTo>
                      <a:pt x="8522" y="10975"/>
                      <a:pt x="10976" y="8522"/>
                      <a:pt x="10976" y="5478"/>
                    </a:cubicBezTo>
                    <a:cubicBezTo>
                      <a:pt x="10976" y="2454"/>
                      <a:pt x="8522" y="0"/>
                      <a:pt x="5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8"/>
            <p:cNvSpPr/>
            <p:nvPr/>
          </p:nvSpPr>
          <p:spPr>
            <a:xfrm flipH="1">
              <a:off x="1757275" y="108003"/>
              <a:ext cx="319625" cy="319597"/>
            </a:xfrm>
            <a:custGeom>
              <a:avLst/>
              <a:gdLst/>
              <a:ahLst/>
              <a:cxnLst/>
              <a:rect l="l" t="t" r="r" b="b"/>
              <a:pathLst>
                <a:path w="10995" h="10995" extrusionOk="0">
                  <a:moveTo>
                    <a:pt x="5498" y="0"/>
                  </a:moveTo>
                  <a:cubicBezTo>
                    <a:pt x="2474" y="0"/>
                    <a:pt x="1" y="2473"/>
                    <a:pt x="1" y="5497"/>
                  </a:cubicBezTo>
                  <a:cubicBezTo>
                    <a:pt x="1" y="8540"/>
                    <a:pt x="2474" y="10994"/>
                    <a:pt x="5498" y="10994"/>
                  </a:cubicBezTo>
                  <a:cubicBezTo>
                    <a:pt x="8522" y="10994"/>
                    <a:pt x="10995" y="8540"/>
                    <a:pt x="10995" y="5497"/>
                  </a:cubicBezTo>
                  <a:cubicBezTo>
                    <a:pt x="10995" y="2473"/>
                    <a:pt x="8522" y="0"/>
                    <a:pt x="5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8"/>
            <p:cNvGrpSpPr/>
            <p:nvPr/>
          </p:nvGrpSpPr>
          <p:grpSpPr>
            <a:xfrm>
              <a:off x="3905916" y="4588192"/>
              <a:ext cx="551562" cy="554942"/>
              <a:chOff x="6439850" y="4246700"/>
              <a:chExt cx="465100" cy="467950"/>
            </a:xfrm>
          </p:grpSpPr>
          <p:sp>
            <p:nvSpPr>
              <p:cNvPr id="311" name="Google Shape;311;p8"/>
              <p:cNvSpPr/>
              <p:nvPr/>
            </p:nvSpPr>
            <p:spPr>
              <a:xfrm>
                <a:off x="6671900" y="4246700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61" y="9321"/>
                    </a:cubicBezTo>
                    <a:cubicBezTo>
                      <a:pt x="7229" y="9321"/>
                      <a:pt x="9321" y="7248"/>
                      <a:pt x="9321" y="4661"/>
                    </a:cubicBezTo>
                    <a:cubicBezTo>
                      <a:pt x="9321" y="2093"/>
                      <a:pt x="7229" y="1"/>
                      <a:pt x="46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6439850" y="4246700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1"/>
                    </a:moveTo>
                    <a:cubicBezTo>
                      <a:pt x="2093" y="1"/>
                      <a:pt x="1" y="2093"/>
                      <a:pt x="1" y="4661"/>
                    </a:cubicBezTo>
                    <a:cubicBezTo>
                      <a:pt x="1" y="7248"/>
                      <a:pt x="2093" y="9321"/>
                      <a:pt x="4680" y="9321"/>
                    </a:cubicBezTo>
                    <a:cubicBezTo>
                      <a:pt x="7248" y="9321"/>
                      <a:pt x="9340" y="7248"/>
                      <a:pt x="9340" y="4661"/>
                    </a:cubicBezTo>
                    <a:cubicBezTo>
                      <a:pt x="9340" y="2093"/>
                      <a:pt x="7248" y="1"/>
                      <a:pt x="46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6671900" y="4481625"/>
                <a:ext cx="23305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9321" extrusionOk="0">
                    <a:moveTo>
                      <a:pt x="4661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61" y="9320"/>
                    </a:cubicBezTo>
                    <a:cubicBezTo>
                      <a:pt x="7229" y="9320"/>
                      <a:pt x="9321" y="7228"/>
                      <a:pt x="9321" y="4660"/>
                    </a:cubicBezTo>
                    <a:cubicBezTo>
                      <a:pt x="9321" y="2092"/>
                      <a:pt x="7229" y="0"/>
                      <a:pt x="46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6439850" y="4481625"/>
                <a:ext cx="233500" cy="2330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9321" extrusionOk="0">
                    <a:moveTo>
                      <a:pt x="4680" y="0"/>
                    </a:moveTo>
                    <a:cubicBezTo>
                      <a:pt x="2093" y="0"/>
                      <a:pt x="1" y="2092"/>
                      <a:pt x="1" y="4660"/>
                    </a:cubicBezTo>
                    <a:cubicBezTo>
                      <a:pt x="1" y="7228"/>
                      <a:pt x="2093" y="9320"/>
                      <a:pt x="4680" y="9320"/>
                    </a:cubicBezTo>
                    <a:cubicBezTo>
                      <a:pt x="7248" y="9320"/>
                      <a:pt x="9340" y="7228"/>
                      <a:pt x="9340" y="4660"/>
                    </a:cubicBezTo>
                    <a:cubicBezTo>
                      <a:pt x="9340" y="2092"/>
                      <a:pt x="7248" y="0"/>
                      <a:pt x="4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>
              <a:off x="2818" y="2756264"/>
              <a:ext cx="551591" cy="527927"/>
              <a:chOff x="989705" y="1924338"/>
              <a:chExt cx="460965" cy="445207"/>
            </a:xfrm>
          </p:grpSpPr>
          <p:sp>
            <p:nvSpPr>
              <p:cNvPr id="316" name="Google Shape;316;p8"/>
              <p:cNvSpPr/>
              <p:nvPr/>
            </p:nvSpPr>
            <p:spPr>
              <a:xfrm flipH="1">
                <a:off x="989705" y="1924338"/>
                <a:ext cx="460965" cy="445207"/>
              </a:xfrm>
              <a:custGeom>
                <a:avLst/>
                <a:gdLst/>
                <a:ahLst/>
                <a:cxnLst/>
                <a:rect l="l" t="t" r="r" b="b"/>
                <a:pathLst>
                  <a:path w="18193" h="18194" extrusionOk="0">
                    <a:moveTo>
                      <a:pt x="0" y="1"/>
                    </a:moveTo>
                    <a:lnTo>
                      <a:pt x="0" y="18194"/>
                    </a:lnTo>
                    <a:lnTo>
                      <a:pt x="18193" y="18194"/>
                    </a:lnTo>
                    <a:lnTo>
                      <a:pt x="181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 flipH="1">
                <a:off x="1093532" y="2049475"/>
                <a:ext cx="228325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9133" extrusionOk="0">
                    <a:moveTo>
                      <a:pt x="1524" y="0"/>
                    </a:moveTo>
                    <a:cubicBezTo>
                      <a:pt x="572" y="964"/>
                      <a:pt x="0" y="2298"/>
                      <a:pt x="0" y="3762"/>
                    </a:cubicBezTo>
                    <a:cubicBezTo>
                      <a:pt x="0" y="6732"/>
                      <a:pt x="2394" y="9132"/>
                      <a:pt x="5348" y="9132"/>
                    </a:cubicBezTo>
                    <a:cubicBezTo>
                      <a:pt x="5355" y="9132"/>
                      <a:pt x="5363" y="9132"/>
                      <a:pt x="5370" y="9132"/>
                    </a:cubicBezTo>
                    <a:cubicBezTo>
                      <a:pt x="6835" y="9132"/>
                      <a:pt x="8168" y="8549"/>
                      <a:pt x="9132" y="7596"/>
                    </a:cubicBez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9"/>
          <p:cNvGrpSpPr/>
          <p:nvPr/>
        </p:nvGrpSpPr>
        <p:grpSpPr>
          <a:xfrm>
            <a:off x="-642883" y="1176039"/>
            <a:ext cx="2913483" cy="3989746"/>
            <a:chOff x="1361350" y="1745725"/>
            <a:chExt cx="2736950" cy="3748000"/>
          </a:xfrm>
        </p:grpSpPr>
        <p:sp>
          <p:nvSpPr>
            <p:cNvPr id="320" name="Google Shape;320;p9"/>
            <p:cNvSpPr/>
            <p:nvPr/>
          </p:nvSpPr>
          <p:spPr>
            <a:xfrm>
              <a:off x="1361350" y="4951525"/>
              <a:ext cx="1124050" cy="536250"/>
            </a:xfrm>
            <a:custGeom>
              <a:avLst/>
              <a:gdLst/>
              <a:ahLst/>
              <a:cxnLst/>
              <a:rect l="l" t="t" r="r" b="b"/>
              <a:pathLst>
                <a:path w="44962" h="21450" extrusionOk="0">
                  <a:moveTo>
                    <a:pt x="0" y="0"/>
                  </a:moveTo>
                  <a:lnTo>
                    <a:pt x="0" y="21449"/>
                  </a:lnTo>
                  <a:lnTo>
                    <a:pt x="44962" y="21449"/>
                  </a:lnTo>
                  <a:lnTo>
                    <a:pt x="44962" y="10598"/>
                  </a:lnTo>
                  <a:cubicBezTo>
                    <a:pt x="44962" y="4745"/>
                    <a:pt x="40217" y="0"/>
                    <a:pt x="34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946000" y="4162250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1"/>
                  </a:moveTo>
                  <a:cubicBezTo>
                    <a:pt x="2415" y="1"/>
                    <a:pt x="0" y="2415"/>
                    <a:pt x="0" y="5391"/>
                  </a:cubicBezTo>
                  <a:cubicBezTo>
                    <a:pt x="0" y="8367"/>
                    <a:pt x="2415" y="10782"/>
                    <a:pt x="5391" y="10782"/>
                  </a:cubicBezTo>
                  <a:cubicBezTo>
                    <a:pt x="8367" y="10782"/>
                    <a:pt x="10781" y="8367"/>
                    <a:pt x="10781" y="5391"/>
                  </a:cubicBezTo>
                  <a:cubicBezTo>
                    <a:pt x="10781" y="2415"/>
                    <a:pt x="8367" y="1"/>
                    <a:pt x="5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213750" y="3891700"/>
              <a:ext cx="269200" cy="269525"/>
            </a:xfrm>
            <a:custGeom>
              <a:avLst/>
              <a:gdLst/>
              <a:ahLst/>
              <a:cxnLst/>
              <a:rect l="l" t="t" r="r" b="b"/>
              <a:pathLst>
                <a:path w="10768" h="10781" extrusionOk="0">
                  <a:moveTo>
                    <a:pt x="5377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6"/>
                    <a:pt x="2415" y="10781"/>
                    <a:pt x="5377" y="10781"/>
                  </a:cubicBezTo>
                  <a:cubicBezTo>
                    <a:pt x="8353" y="10781"/>
                    <a:pt x="10767" y="8366"/>
                    <a:pt x="10767" y="5391"/>
                  </a:cubicBezTo>
                  <a:cubicBezTo>
                    <a:pt x="10767" y="2415"/>
                    <a:pt x="8353" y="0"/>
                    <a:pt x="5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946000" y="3891700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0" y="2415"/>
                    <a:pt x="0" y="5391"/>
                  </a:cubicBezTo>
                  <a:cubicBezTo>
                    <a:pt x="0" y="8366"/>
                    <a:pt x="2415" y="10781"/>
                    <a:pt x="5391" y="10781"/>
                  </a:cubicBezTo>
                  <a:cubicBezTo>
                    <a:pt x="8367" y="10781"/>
                    <a:pt x="10781" y="8366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2761575" y="2522350"/>
              <a:ext cx="240400" cy="240400"/>
            </a:xfrm>
            <a:custGeom>
              <a:avLst/>
              <a:gdLst/>
              <a:ahLst/>
              <a:cxnLst/>
              <a:rect l="l" t="t" r="r" b="b"/>
              <a:pathLst>
                <a:path w="9616" h="9616" extrusionOk="0">
                  <a:moveTo>
                    <a:pt x="4815" y="0"/>
                  </a:moveTo>
                  <a:cubicBezTo>
                    <a:pt x="2148" y="0"/>
                    <a:pt x="0" y="2148"/>
                    <a:pt x="0" y="4801"/>
                  </a:cubicBezTo>
                  <a:cubicBezTo>
                    <a:pt x="0" y="7454"/>
                    <a:pt x="2148" y="9616"/>
                    <a:pt x="4815" y="9616"/>
                  </a:cubicBezTo>
                  <a:cubicBezTo>
                    <a:pt x="7468" y="9616"/>
                    <a:pt x="9616" y="7454"/>
                    <a:pt x="9616" y="4801"/>
                  </a:cubicBezTo>
                  <a:cubicBezTo>
                    <a:pt x="9616" y="2148"/>
                    <a:pt x="7468" y="0"/>
                    <a:pt x="4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2522925" y="2522350"/>
              <a:ext cx="240425" cy="240400"/>
            </a:xfrm>
            <a:custGeom>
              <a:avLst/>
              <a:gdLst/>
              <a:ahLst/>
              <a:cxnLst/>
              <a:rect l="l" t="t" r="r" b="b"/>
              <a:pathLst>
                <a:path w="9617" h="9616" extrusionOk="0">
                  <a:moveTo>
                    <a:pt x="4801" y="0"/>
                  </a:moveTo>
                  <a:cubicBezTo>
                    <a:pt x="2148" y="0"/>
                    <a:pt x="1" y="2148"/>
                    <a:pt x="1" y="4801"/>
                  </a:cubicBezTo>
                  <a:cubicBezTo>
                    <a:pt x="1" y="7454"/>
                    <a:pt x="2148" y="9616"/>
                    <a:pt x="4801" y="9616"/>
                  </a:cubicBezTo>
                  <a:cubicBezTo>
                    <a:pt x="7469" y="9616"/>
                    <a:pt x="9616" y="7454"/>
                    <a:pt x="9616" y="4801"/>
                  </a:cubicBezTo>
                  <a:cubicBezTo>
                    <a:pt x="9616" y="2148"/>
                    <a:pt x="7469" y="0"/>
                    <a:pt x="4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2761575" y="2280550"/>
              <a:ext cx="240400" cy="240425"/>
            </a:xfrm>
            <a:custGeom>
              <a:avLst/>
              <a:gdLst/>
              <a:ahLst/>
              <a:cxnLst/>
              <a:rect l="l" t="t" r="r" b="b"/>
              <a:pathLst>
                <a:path w="9616" h="9617" extrusionOk="0">
                  <a:moveTo>
                    <a:pt x="4815" y="1"/>
                  </a:moveTo>
                  <a:cubicBezTo>
                    <a:pt x="2148" y="1"/>
                    <a:pt x="0" y="2148"/>
                    <a:pt x="0" y="4815"/>
                  </a:cubicBezTo>
                  <a:cubicBezTo>
                    <a:pt x="0" y="7468"/>
                    <a:pt x="2148" y="9616"/>
                    <a:pt x="4815" y="9616"/>
                  </a:cubicBezTo>
                  <a:cubicBezTo>
                    <a:pt x="7468" y="9616"/>
                    <a:pt x="9616" y="7468"/>
                    <a:pt x="9616" y="4815"/>
                  </a:cubicBezTo>
                  <a:cubicBezTo>
                    <a:pt x="9616" y="2148"/>
                    <a:pt x="7468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522925" y="2280550"/>
              <a:ext cx="240425" cy="240425"/>
            </a:xfrm>
            <a:custGeom>
              <a:avLst/>
              <a:gdLst/>
              <a:ahLst/>
              <a:cxnLst/>
              <a:rect l="l" t="t" r="r" b="b"/>
              <a:pathLst>
                <a:path w="9617" h="9617" extrusionOk="0">
                  <a:moveTo>
                    <a:pt x="4801" y="1"/>
                  </a:moveTo>
                  <a:cubicBezTo>
                    <a:pt x="2148" y="1"/>
                    <a:pt x="1" y="2148"/>
                    <a:pt x="1" y="4815"/>
                  </a:cubicBezTo>
                  <a:cubicBezTo>
                    <a:pt x="1" y="7468"/>
                    <a:pt x="2148" y="9616"/>
                    <a:pt x="4801" y="9616"/>
                  </a:cubicBezTo>
                  <a:cubicBezTo>
                    <a:pt x="7469" y="9616"/>
                    <a:pt x="9616" y="7468"/>
                    <a:pt x="9616" y="4815"/>
                  </a:cubicBezTo>
                  <a:cubicBezTo>
                    <a:pt x="9616" y="2148"/>
                    <a:pt x="7469" y="1"/>
                    <a:pt x="4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3828750" y="5216125"/>
              <a:ext cx="269550" cy="269525"/>
            </a:xfrm>
            <a:custGeom>
              <a:avLst/>
              <a:gdLst/>
              <a:ahLst/>
              <a:cxnLst/>
              <a:rect l="l" t="t" r="r" b="b"/>
              <a:pathLst>
                <a:path w="10782" h="10781" extrusionOk="0">
                  <a:moveTo>
                    <a:pt x="5391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561350" y="5216125"/>
              <a:ext cx="269175" cy="269525"/>
            </a:xfrm>
            <a:custGeom>
              <a:avLst/>
              <a:gdLst/>
              <a:ahLst/>
              <a:cxnLst/>
              <a:rect l="l" t="t" r="r" b="b"/>
              <a:pathLst>
                <a:path w="10767" h="10781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828750" y="4945550"/>
              <a:ext cx="269550" cy="269200"/>
            </a:xfrm>
            <a:custGeom>
              <a:avLst/>
              <a:gdLst/>
              <a:ahLst/>
              <a:cxnLst/>
              <a:rect l="l" t="t" r="r" b="b"/>
              <a:pathLst>
                <a:path w="10782" h="10768" extrusionOk="0">
                  <a:moveTo>
                    <a:pt x="5391" y="0"/>
                  </a:moveTo>
                  <a:cubicBezTo>
                    <a:pt x="2415" y="0"/>
                    <a:pt x="1" y="2415"/>
                    <a:pt x="1" y="5391"/>
                  </a:cubicBezTo>
                  <a:cubicBezTo>
                    <a:pt x="1" y="8353"/>
                    <a:pt x="2415" y="10767"/>
                    <a:pt x="5391" y="10767"/>
                  </a:cubicBezTo>
                  <a:cubicBezTo>
                    <a:pt x="8367" y="10767"/>
                    <a:pt x="10781" y="8353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561350" y="4945550"/>
              <a:ext cx="269175" cy="269200"/>
            </a:xfrm>
            <a:custGeom>
              <a:avLst/>
              <a:gdLst/>
              <a:ahLst/>
              <a:cxnLst/>
              <a:rect l="l" t="t" r="r" b="b"/>
              <a:pathLst>
                <a:path w="10767" h="10768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215525" y="3085250"/>
              <a:ext cx="269175" cy="269175"/>
            </a:xfrm>
            <a:custGeom>
              <a:avLst/>
              <a:gdLst/>
              <a:ahLst/>
              <a:cxnLst/>
              <a:rect l="l" t="t" r="r" b="b"/>
              <a:pathLst>
                <a:path w="10767" h="10767" extrusionOk="0">
                  <a:moveTo>
                    <a:pt x="5376" y="0"/>
                  </a:moveTo>
                  <a:cubicBezTo>
                    <a:pt x="2414" y="0"/>
                    <a:pt x="0" y="2401"/>
                    <a:pt x="0" y="5377"/>
                  </a:cubicBezTo>
                  <a:cubicBezTo>
                    <a:pt x="0" y="8353"/>
                    <a:pt x="2414" y="10767"/>
                    <a:pt x="5376" y="10767"/>
                  </a:cubicBezTo>
                  <a:cubicBezTo>
                    <a:pt x="8352" y="10767"/>
                    <a:pt x="10767" y="8353"/>
                    <a:pt x="10767" y="5377"/>
                  </a:cubicBezTo>
                  <a:cubicBezTo>
                    <a:pt x="10767" y="2401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2215525" y="2814325"/>
              <a:ext cx="269175" cy="269550"/>
            </a:xfrm>
            <a:custGeom>
              <a:avLst/>
              <a:gdLst/>
              <a:ahLst/>
              <a:cxnLst/>
              <a:rect l="l" t="t" r="r" b="b"/>
              <a:pathLst>
                <a:path w="10767" h="10782" extrusionOk="0">
                  <a:moveTo>
                    <a:pt x="5376" y="0"/>
                  </a:moveTo>
                  <a:cubicBezTo>
                    <a:pt x="2414" y="0"/>
                    <a:pt x="0" y="2415"/>
                    <a:pt x="0" y="5391"/>
                  </a:cubicBezTo>
                  <a:cubicBezTo>
                    <a:pt x="0" y="8367"/>
                    <a:pt x="2414" y="10781"/>
                    <a:pt x="5376" y="10781"/>
                  </a:cubicBezTo>
                  <a:cubicBezTo>
                    <a:pt x="8352" y="10781"/>
                    <a:pt x="10767" y="8367"/>
                    <a:pt x="10767" y="5391"/>
                  </a:cubicBezTo>
                  <a:cubicBezTo>
                    <a:pt x="10767" y="2415"/>
                    <a:pt x="8352" y="0"/>
                    <a:pt x="5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948100" y="2814325"/>
              <a:ext cx="269550" cy="269550"/>
            </a:xfrm>
            <a:custGeom>
              <a:avLst/>
              <a:gdLst/>
              <a:ahLst/>
              <a:cxnLst/>
              <a:rect l="l" t="t" r="r" b="b"/>
              <a:pathLst>
                <a:path w="10782" h="10782" extrusionOk="0">
                  <a:moveTo>
                    <a:pt x="5391" y="0"/>
                  </a:moveTo>
                  <a:cubicBezTo>
                    <a:pt x="2415" y="0"/>
                    <a:pt x="15" y="2415"/>
                    <a:pt x="1" y="5391"/>
                  </a:cubicBezTo>
                  <a:cubicBezTo>
                    <a:pt x="15" y="8367"/>
                    <a:pt x="2415" y="10781"/>
                    <a:pt x="5391" y="10781"/>
                  </a:cubicBezTo>
                  <a:cubicBezTo>
                    <a:pt x="8367" y="10781"/>
                    <a:pt x="10781" y="8367"/>
                    <a:pt x="10781" y="5391"/>
                  </a:cubicBezTo>
                  <a:cubicBezTo>
                    <a:pt x="10781" y="2415"/>
                    <a:pt x="8367" y="0"/>
                    <a:pt x="5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2300800" y="4532150"/>
              <a:ext cx="81775" cy="81800"/>
            </a:xfrm>
            <a:custGeom>
              <a:avLst/>
              <a:gdLst/>
              <a:ahLst/>
              <a:cxnLst/>
              <a:rect l="l" t="t" r="r" b="b"/>
              <a:pathLst>
                <a:path w="3271" h="3272" extrusionOk="0">
                  <a:moveTo>
                    <a:pt x="1642" y="0"/>
                  </a:moveTo>
                  <a:cubicBezTo>
                    <a:pt x="744" y="0"/>
                    <a:pt x="0" y="730"/>
                    <a:pt x="0" y="1643"/>
                  </a:cubicBezTo>
                  <a:cubicBezTo>
                    <a:pt x="0" y="2541"/>
                    <a:pt x="744" y="3271"/>
                    <a:pt x="1642" y="3271"/>
                  </a:cubicBezTo>
                  <a:cubicBezTo>
                    <a:pt x="2541" y="3271"/>
                    <a:pt x="3271" y="2541"/>
                    <a:pt x="3271" y="1643"/>
                  </a:cubicBezTo>
                  <a:cubicBezTo>
                    <a:pt x="3271" y="730"/>
                    <a:pt x="2541" y="0"/>
                    <a:pt x="16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1947050" y="3354400"/>
              <a:ext cx="803650" cy="535900"/>
            </a:xfrm>
            <a:custGeom>
              <a:avLst/>
              <a:gdLst/>
              <a:ahLst/>
              <a:cxnLst/>
              <a:rect l="l" t="t" r="r" b="b"/>
              <a:pathLst>
                <a:path w="32146" h="21436" extrusionOk="0">
                  <a:moveTo>
                    <a:pt x="0" y="1"/>
                  </a:moveTo>
                  <a:lnTo>
                    <a:pt x="0" y="21436"/>
                  </a:lnTo>
                  <a:lnTo>
                    <a:pt x="32146" y="21436"/>
                  </a:lnTo>
                  <a:lnTo>
                    <a:pt x="321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023900" y="3353700"/>
              <a:ext cx="458350" cy="458350"/>
            </a:xfrm>
            <a:custGeom>
              <a:avLst/>
              <a:gdLst/>
              <a:ahLst/>
              <a:cxnLst/>
              <a:rect l="l" t="t" r="r" b="b"/>
              <a:pathLst>
                <a:path w="18334" h="18334" extrusionOk="0">
                  <a:moveTo>
                    <a:pt x="7581" y="1"/>
                  </a:moveTo>
                  <a:cubicBezTo>
                    <a:pt x="4619" y="1"/>
                    <a:pt x="1938" y="1194"/>
                    <a:pt x="1" y="3117"/>
                  </a:cubicBezTo>
                  <a:lnTo>
                    <a:pt x="15203" y="18334"/>
                  </a:lnTo>
                  <a:cubicBezTo>
                    <a:pt x="17140" y="16382"/>
                    <a:pt x="18333" y="13715"/>
                    <a:pt x="18333" y="10753"/>
                  </a:cubicBezTo>
                  <a:cubicBezTo>
                    <a:pt x="18333" y="4816"/>
                    <a:pt x="13519" y="1"/>
                    <a:pt x="7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483975" y="3358275"/>
              <a:ext cx="532400" cy="532750"/>
            </a:xfrm>
            <a:custGeom>
              <a:avLst/>
              <a:gdLst/>
              <a:ahLst/>
              <a:cxnLst/>
              <a:rect l="l" t="t" r="r" b="b"/>
              <a:pathLst>
                <a:path w="21296" h="21310" extrusionOk="0">
                  <a:moveTo>
                    <a:pt x="10655" y="0"/>
                  </a:moveTo>
                  <a:cubicBezTo>
                    <a:pt x="4759" y="0"/>
                    <a:pt x="1" y="4773"/>
                    <a:pt x="1" y="10655"/>
                  </a:cubicBezTo>
                  <a:cubicBezTo>
                    <a:pt x="1" y="16536"/>
                    <a:pt x="4759" y="21309"/>
                    <a:pt x="10655" y="21309"/>
                  </a:cubicBezTo>
                  <a:cubicBezTo>
                    <a:pt x="16536" y="21309"/>
                    <a:pt x="21295" y="16536"/>
                    <a:pt x="21295" y="10655"/>
                  </a:cubicBezTo>
                  <a:cubicBezTo>
                    <a:pt x="21295" y="4773"/>
                    <a:pt x="16536" y="0"/>
                    <a:pt x="10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946000" y="2280550"/>
              <a:ext cx="536250" cy="536600"/>
            </a:xfrm>
            <a:custGeom>
              <a:avLst/>
              <a:gdLst/>
              <a:ahLst/>
              <a:cxnLst/>
              <a:rect l="l" t="t" r="r" b="b"/>
              <a:pathLst>
                <a:path w="21450" h="21464" extrusionOk="0">
                  <a:moveTo>
                    <a:pt x="0" y="1"/>
                  </a:moveTo>
                  <a:lnTo>
                    <a:pt x="0" y="15"/>
                  </a:lnTo>
                  <a:lnTo>
                    <a:pt x="21449" y="21464"/>
                  </a:lnTo>
                  <a:lnTo>
                    <a:pt x="214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1944600" y="1745725"/>
              <a:ext cx="536600" cy="536600"/>
            </a:xfrm>
            <a:custGeom>
              <a:avLst/>
              <a:gdLst/>
              <a:ahLst/>
              <a:cxnLst/>
              <a:rect l="l" t="t" r="r" b="b"/>
              <a:pathLst>
                <a:path w="21464" h="21464" extrusionOk="0">
                  <a:moveTo>
                    <a:pt x="11413" y="1"/>
                  </a:moveTo>
                  <a:lnTo>
                    <a:pt x="0" y="29"/>
                  </a:lnTo>
                  <a:lnTo>
                    <a:pt x="21463" y="21464"/>
                  </a:lnTo>
                  <a:lnTo>
                    <a:pt x="21463" y="10065"/>
                  </a:lnTo>
                  <a:cubicBezTo>
                    <a:pt x="21463" y="4493"/>
                    <a:pt x="16957" y="1"/>
                    <a:pt x="11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946000" y="2280900"/>
              <a:ext cx="536250" cy="536250"/>
            </a:xfrm>
            <a:custGeom>
              <a:avLst/>
              <a:gdLst/>
              <a:ahLst/>
              <a:cxnLst/>
              <a:rect l="l" t="t" r="r" b="b"/>
              <a:pathLst>
                <a:path w="21450" h="21450" extrusionOk="0">
                  <a:moveTo>
                    <a:pt x="0" y="1"/>
                  </a:moveTo>
                  <a:lnTo>
                    <a:pt x="0" y="21450"/>
                  </a:lnTo>
                  <a:lnTo>
                    <a:pt x="21449" y="2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483625" y="2818525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1" y="21436"/>
                  </a:lnTo>
                  <a:lnTo>
                    <a:pt x="21435" y="214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483625" y="2818525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1" y="1"/>
                  </a:moveTo>
                  <a:lnTo>
                    <a:pt x="21435" y="21436"/>
                  </a:lnTo>
                  <a:lnTo>
                    <a:pt x="214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59450" y="3538650"/>
              <a:ext cx="171975" cy="171975"/>
            </a:xfrm>
            <a:custGeom>
              <a:avLst/>
              <a:gdLst/>
              <a:ahLst/>
              <a:cxnLst/>
              <a:rect l="l" t="t" r="r" b="b"/>
              <a:pathLst>
                <a:path w="6879" h="6879" extrusionOk="0">
                  <a:moveTo>
                    <a:pt x="0" y="1"/>
                  </a:moveTo>
                  <a:lnTo>
                    <a:pt x="0" y="6879"/>
                  </a:lnTo>
                  <a:lnTo>
                    <a:pt x="6878" y="6879"/>
                  </a:lnTo>
                  <a:lnTo>
                    <a:pt x="68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054425" y="2390400"/>
              <a:ext cx="316575" cy="316550"/>
            </a:xfrm>
            <a:custGeom>
              <a:avLst/>
              <a:gdLst/>
              <a:ahLst/>
              <a:cxnLst/>
              <a:rect l="l" t="t" r="r" b="b"/>
              <a:pathLst>
                <a:path w="12663" h="12662" extrusionOk="0">
                  <a:moveTo>
                    <a:pt x="6332" y="0"/>
                  </a:moveTo>
                  <a:cubicBezTo>
                    <a:pt x="2836" y="0"/>
                    <a:pt x="1" y="2836"/>
                    <a:pt x="1" y="6331"/>
                  </a:cubicBezTo>
                  <a:cubicBezTo>
                    <a:pt x="1" y="9826"/>
                    <a:pt x="2836" y="12662"/>
                    <a:pt x="6332" y="12662"/>
                  </a:cubicBezTo>
                  <a:cubicBezTo>
                    <a:pt x="9827" y="12662"/>
                    <a:pt x="12663" y="9826"/>
                    <a:pt x="12663" y="6331"/>
                  </a:cubicBezTo>
                  <a:cubicBezTo>
                    <a:pt x="12663" y="2836"/>
                    <a:pt x="9827" y="0"/>
                    <a:pt x="6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576975" y="4553900"/>
              <a:ext cx="316575" cy="316575"/>
            </a:xfrm>
            <a:custGeom>
              <a:avLst/>
              <a:gdLst/>
              <a:ahLst/>
              <a:cxnLst/>
              <a:rect l="l" t="t" r="r" b="b"/>
              <a:pathLst>
                <a:path w="12663" h="12663" extrusionOk="0">
                  <a:moveTo>
                    <a:pt x="6331" y="1"/>
                  </a:moveTo>
                  <a:cubicBezTo>
                    <a:pt x="2836" y="1"/>
                    <a:pt x="0" y="2836"/>
                    <a:pt x="0" y="6332"/>
                  </a:cubicBezTo>
                  <a:cubicBezTo>
                    <a:pt x="0" y="9827"/>
                    <a:pt x="2836" y="12662"/>
                    <a:pt x="6331" y="12662"/>
                  </a:cubicBezTo>
                  <a:cubicBezTo>
                    <a:pt x="9827" y="12662"/>
                    <a:pt x="12662" y="9827"/>
                    <a:pt x="12662" y="6332"/>
                  </a:cubicBezTo>
                  <a:cubicBezTo>
                    <a:pt x="12662" y="2836"/>
                    <a:pt x="9827" y="1"/>
                    <a:pt x="6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483275" y="3891000"/>
              <a:ext cx="535900" cy="535900"/>
            </a:xfrm>
            <a:custGeom>
              <a:avLst/>
              <a:gdLst/>
              <a:ahLst/>
              <a:cxnLst/>
              <a:rect l="l" t="t" r="r" b="b"/>
              <a:pathLst>
                <a:path w="21436" h="21436" extrusionOk="0">
                  <a:moveTo>
                    <a:pt x="0" y="0"/>
                  </a:moveTo>
                  <a:lnTo>
                    <a:pt x="0" y="21435"/>
                  </a:lnTo>
                  <a:lnTo>
                    <a:pt x="21435" y="21435"/>
                  </a:lnTo>
                  <a:lnTo>
                    <a:pt x="2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94875" y="4047500"/>
              <a:ext cx="269525" cy="269550"/>
            </a:xfrm>
            <a:custGeom>
              <a:avLst/>
              <a:gdLst/>
              <a:ahLst/>
              <a:cxnLst/>
              <a:rect l="l" t="t" r="r" b="b"/>
              <a:pathLst>
                <a:path w="10781" h="10782" extrusionOk="0">
                  <a:moveTo>
                    <a:pt x="1811" y="1"/>
                  </a:moveTo>
                  <a:cubicBezTo>
                    <a:pt x="688" y="1138"/>
                    <a:pt x="0" y="2724"/>
                    <a:pt x="0" y="4437"/>
                  </a:cubicBezTo>
                  <a:cubicBezTo>
                    <a:pt x="0" y="7937"/>
                    <a:pt x="2836" y="10782"/>
                    <a:pt x="6306" y="10782"/>
                  </a:cubicBezTo>
                  <a:cubicBezTo>
                    <a:pt x="6314" y="10782"/>
                    <a:pt x="6323" y="10782"/>
                    <a:pt x="6331" y="10781"/>
                  </a:cubicBezTo>
                  <a:cubicBezTo>
                    <a:pt x="8072" y="10781"/>
                    <a:pt x="9630" y="10094"/>
                    <a:pt x="10781" y="8971"/>
                  </a:cubicBezTo>
                  <a:lnTo>
                    <a:pt x="1811" y="1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708925" y="5133300"/>
              <a:ext cx="82500" cy="82500"/>
            </a:xfrm>
            <a:custGeom>
              <a:avLst/>
              <a:gdLst/>
              <a:ahLst/>
              <a:cxnLst/>
              <a:rect l="l" t="t" r="r" b="b"/>
              <a:pathLst>
                <a:path w="3300" h="3300" extrusionOk="0">
                  <a:moveTo>
                    <a:pt x="1657" y="0"/>
                  </a:moveTo>
                  <a:cubicBezTo>
                    <a:pt x="744" y="0"/>
                    <a:pt x="0" y="730"/>
                    <a:pt x="0" y="1643"/>
                  </a:cubicBezTo>
                  <a:cubicBezTo>
                    <a:pt x="0" y="2555"/>
                    <a:pt x="744" y="3299"/>
                    <a:pt x="1657" y="3299"/>
                  </a:cubicBezTo>
                  <a:cubicBezTo>
                    <a:pt x="2555" y="3299"/>
                    <a:pt x="3299" y="2555"/>
                    <a:pt x="3299" y="1643"/>
                  </a:cubicBezTo>
                  <a:cubicBezTo>
                    <a:pt x="3299" y="730"/>
                    <a:pt x="2555" y="0"/>
                    <a:pt x="1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026525" y="4423000"/>
              <a:ext cx="543600" cy="1070725"/>
            </a:xfrm>
            <a:custGeom>
              <a:avLst/>
              <a:gdLst/>
              <a:ahLst/>
              <a:cxnLst/>
              <a:rect l="l" t="t" r="r" b="b"/>
              <a:pathLst>
                <a:path w="21744" h="42829" extrusionOk="0">
                  <a:moveTo>
                    <a:pt x="0" y="1"/>
                  </a:moveTo>
                  <a:lnTo>
                    <a:pt x="0" y="42829"/>
                  </a:lnTo>
                  <a:cubicBezTo>
                    <a:pt x="12002" y="42829"/>
                    <a:pt x="21744" y="33087"/>
                    <a:pt x="21744" y="21085"/>
                  </a:cubicBezTo>
                  <a:lnTo>
                    <a:pt x="21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9"/>
          <p:cNvGrpSpPr/>
          <p:nvPr/>
        </p:nvGrpSpPr>
        <p:grpSpPr>
          <a:xfrm>
            <a:off x="6623126" y="0"/>
            <a:ext cx="2520880" cy="1945518"/>
            <a:chOff x="6582860" y="0"/>
            <a:chExt cx="2561089" cy="1976550"/>
          </a:xfrm>
        </p:grpSpPr>
        <p:sp>
          <p:nvSpPr>
            <p:cNvPr id="352" name="Google Shape;352;p9"/>
            <p:cNvSpPr/>
            <p:nvPr/>
          </p:nvSpPr>
          <p:spPr>
            <a:xfrm>
              <a:off x="8623058" y="850970"/>
              <a:ext cx="289947" cy="290282"/>
            </a:xfrm>
            <a:custGeom>
              <a:avLst/>
              <a:gdLst/>
              <a:ahLst/>
              <a:cxnLst/>
              <a:rect l="l" t="t" r="r" b="b"/>
              <a:pathLst>
                <a:path w="11336" h="11348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47"/>
                    <a:pt x="5668" y="11347"/>
                  </a:cubicBezTo>
                  <a:cubicBezTo>
                    <a:pt x="8799" y="11347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8335246" y="850970"/>
              <a:ext cx="289947" cy="290282"/>
            </a:xfrm>
            <a:custGeom>
              <a:avLst/>
              <a:gdLst/>
              <a:ahLst/>
              <a:cxnLst/>
              <a:rect l="l" t="t" r="r" b="b"/>
              <a:pathLst>
                <a:path w="11336" h="11348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47"/>
                    <a:pt x="5668" y="11347"/>
                  </a:cubicBezTo>
                  <a:cubicBezTo>
                    <a:pt x="8800" y="11347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8623058" y="559521"/>
              <a:ext cx="289947" cy="289975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6" y="1"/>
                    <a:pt x="0" y="2537"/>
                    <a:pt x="0" y="5668"/>
                  </a:cubicBezTo>
                  <a:cubicBezTo>
                    <a:pt x="0" y="8799"/>
                    <a:pt x="2536" y="11335"/>
                    <a:pt x="5668" y="11335"/>
                  </a:cubicBezTo>
                  <a:cubicBezTo>
                    <a:pt x="8799" y="11335"/>
                    <a:pt x="11335" y="8799"/>
                    <a:pt x="11335" y="5668"/>
                  </a:cubicBezTo>
                  <a:cubicBezTo>
                    <a:pt x="11335" y="2537"/>
                    <a:pt x="8799" y="1"/>
                    <a:pt x="5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335246" y="559521"/>
              <a:ext cx="289947" cy="289975"/>
            </a:xfrm>
            <a:custGeom>
              <a:avLst/>
              <a:gdLst/>
              <a:ahLst/>
              <a:cxnLst/>
              <a:rect l="l" t="t" r="r" b="b"/>
              <a:pathLst>
                <a:path w="11336" h="11336" extrusionOk="0">
                  <a:moveTo>
                    <a:pt x="5668" y="1"/>
                  </a:moveTo>
                  <a:cubicBezTo>
                    <a:pt x="2537" y="1"/>
                    <a:pt x="1" y="2537"/>
                    <a:pt x="1" y="5668"/>
                  </a:cubicBezTo>
                  <a:cubicBezTo>
                    <a:pt x="1" y="8799"/>
                    <a:pt x="2537" y="11335"/>
                    <a:pt x="5668" y="11335"/>
                  </a:cubicBezTo>
                  <a:cubicBezTo>
                    <a:pt x="8800" y="11335"/>
                    <a:pt x="11336" y="8799"/>
                    <a:pt x="11336" y="5668"/>
                  </a:cubicBezTo>
                  <a:cubicBezTo>
                    <a:pt x="11336" y="2537"/>
                    <a:pt x="8800" y="1"/>
                    <a:pt x="5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7211300" y="0"/>
              <a:ext cx="577775" cy="577775"/>
            </a:xfrm>
            <a:custGeom>
              <a:avLst/>
              <a:gdLst/>
              <a:ahLst/>
              <a:cxnLst/>
              <a:rect l="l" t="t" r="r" b="b"/>
              <a:pathLst>
                <a:path w="23111" h="23111" extrusionOk="0">
                  <a:moveTo>
                    <a:pt x="0" y="1"/>
                  </a:moveTo>
                  <a:lnTo>
                    <a:pt x="0" y="13"/>
                  </a:lnTo>
                  <a:lnTo>
                    <a:pt x="23098" y="23111"/>
                  </a:lnTo>
                  <a:lnTo>
                    <a:pt x="23110" y="23111"/>
                  </a:lnTo>
                  <a:lnTo>
                    <a:pt x="231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7217825" y="7150"/>
              <a:ext cx="564100" cy="564075"/>
            </a:xfrm>
            <a:custGeom>
              <a:avLst/>
              <a:gdLst/>
              <a:ahLst/>
              <a:cxnLst/>
              <a:rect l="l" t="t" r="r" b="b"/>
              <a:pathLst>
                <a:path w="22564" h="22563" extrusionOk="0">
                  <a:moveTo>
                    <a:pt x="1" y="1"/>
                  </a:moveTo>
                  <a:lnTo>
                    <a:pt x="1" y="22563"/>
                  </a:lnTo>
                  <a:lnTo>
                    <a:pt x="22563" y="2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783375" y="572700"/>
              <a:ext cx="564100" cy="564075"/>
            </a:xfrm>
            <a:custGeom>
              <a:avLst/>
              <a:gdLst/>
              <a:ahLst/>
              <a:cxnLst/>
              <a:rect l="l" t="t" r="r" b="b"/>
              <a:pathLst>
                <a:path w="22564" h="22563" extrusionOk="0">
                  <a:moveTo>
                    <a:pt x="1" y="1"/>
                  </a:moveTo>
                  <a:lnTo>
                    <a:pt x="1" y="22563"/>
                  </a:lnTo>
                  <a:lnTo>
                    <a:pt x="22563" y="225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962949" y="940559"/>
              <a:ext cx="181000" cy="180700"/>
            </a:xfrm>
            <a:custGeom>
              <a:avLst/>
              <a:gdLst/>
              <a:ahLst/>
              <a:cxnLst/>
              <a:rect l="l" t="t" r="r" b="b"/>
              <a:pathLst>
                <a:path w="7240" h="7228" extrusionOk="0">
                  <a:moveTo>
                    <a:pt x="0" y="0"/>
                  </a:moveTo>
                  <a:lnTo>
                    <a:pt x="0" y="7227"/>
                  </a:lnTo>
                  <a:lnTo>
                    <a:pt x="7239" y="722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7332125" y="122050"/>
              <a:ext cx="333400" cy="333400"/>
            </a:xfrm>
            <a:custGeom>
              <a:avLst/>
              <a:gdLst/>
              <a:ahLst/>
              <a:cxnLst/>
              <a:rect l="l" t="t" r="r" b="b"/>
              <a:pathLst>
                <a:path w="13336" h="13336" extrusionOk="0">
                  <a:moveTo>
                    <a:pt x="6668" y="0"/>
                  </a:moveTo>
                  <a:cubicBezTo>
                    <a:pt x="2989" y="0"/>
                    <a:pt x="1" y="2977"/>
                    <a:pt x="1" y="6668"/>
                  </a:cubicBezTo>
                  <a:cubicBezTo>
                    <a:pt x="1" y="10347"/>
                    <a:pt x="2989" y="13335"/>
                    <a:pt x="6668" y="13335"/>
                  </a:cubicBezTo>
                  <a:cubicBezTo>
                    <a:pt x="10347" y="13335"/>
                    <a:pt x="13336" y="10347"/>
                    <a:pt x="13336" y="6668"/>
                  </a:cubicBezTo>
                  <a:cubicBezTo>
                    <a:pt x="13336" y="2977"/>
                    <a:pt x="10347" y="0"/>
                    <a:pt x="6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7908400" y="122050"/>
              <a:ext cx="333400" cy="333400"/>
            </a:xfrm>
            <a:custGeom>
              <a:avLst/>
              <a:gdLst/>
              <a:ahLst/>
              <a:cxnLst/>
              <a:rect l="l" t="t" r="r" b="b"/>
              <a:pathLst>
                <a:path w="13336" h="13336" extrusionOk="0">
                  <a:moveTo>
                    <a:pt x="6668" y="0"/>
                  </a:moveTo>
                  <a:cubicBezTo>
                    <a:pt x="2989" y="0"/>
                    <a:pt x="0" y="2977"/>
                    <a:pt x="0" y="6668"/>
                  </a:cubicBezTo>
                  <a:cubicBezTo>
                    <a:pt x="0" y="10347"/>
                    <a:pt x="2989" y="13335"/>
                    <a:pt x="6668" y="13335"/>
                  </a:cubicBezTo>
                  <a:cubicBezTo>
                    <a:pt x="10359" y="13335"/>
                    <a:pt x="13335" y="10347"/>
                    <a:pt x="13335" y="6668"/>
                  </a:cubicBezTo>
                  <a:cubicBezTo>
                    <a:pt x="13335" y="2977"/>
                    <a:pt x="10359" y="0"/>
                    <a:pt x="6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8602825" y="260450"/>
              <a:ext cx="86350" cy="86350"/>
            </a:xfrm>
            <a:custGeom>
              <a:avLst/>
              <a:gdLst/>
              <a:ahLst/>
              <a:cxnLst/>
              <a:rect l="l" t="t" r="r" b="b"/>
              <a:pathLst>
                <a:path w="3454" h="3454" extrusionOk="0">
                  <a:moveTo>
                    <a:pt x="1727" y="1"/>
                  </a:moveTo>
                  <a:cubicBezTo>
                    <a:pt x="775" y="1"/>
                    <a:pt x="1" y="775"/>
                    <a:pt x="1" y="1727"/>
                  </a:cubicBezTo>
                  <a:cubicBezTo>
                    <a:pt x="1" y="2680"/>
                    <a:pt x="775" y="3454"/>
                    <a:pt x="1727" y="3454"/>
                  </a:cubicBezTo>
                  <a:cubicBezTo>
                    <a:pt x="2680" y="3454"/>
                    <a:pt x="3454" y="2680"/>
                    <a:pt x="3454" y="1727"/>
                  </a:cubicBezTo>
                  <a:cubicBezTo>
                    <a:pt x="3454" y="775"/>
                    <a:pt x="2680" y="1"/>
                    <a:pt x="1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533588" y="1369900"/>
              <a:ext cx="665575" cy="606650"/>
            </a:xfrm>
            <a:custGeom>
              <a:avLst/>
              <a:gdLst/>
              <a:ahLst/>
              <a:cxnLst/>
              <a:rect l="l" t="t" r="r" b="b"/>
              <a:pathLst>
                <a:path w="26623" h="24266" extrusionOk="0">
                  <a:moveTo>
                    <a:pt x="13307" y="1"/>
                  </a:moveTo>
                  <a:cubicBezTo>
                    <a:pt x="10204" y="1"/>
                    <a:pt x="7102" y="1185"/>
                    <a:pt x="4739" y="3555"/>
                  </a:cubicBezTo>
                  <a:cubicBezTo>
                    <a:pt x="0" y="8293"/>
                    <a:pt x="0" y="15973"/>
                    <a:pt x="4739" y="20712"/>
                  </a:cubicBezTo>
                  <a:cubicBezTo>
                    <a:pt x="7102" y="23081"/>
                    <a:pt x="10204" y="24266"/>
                    <a:pt x="13307" y="24266"/>
                  </a:cubicBezTo>
                  <a:cubicBezTo>
                    <a:pt x="16410" y="24266"/>
                    <a:pt x="19515" y="23081"/>
                    <a:pt x="21884" y="20712"/>
                  </a:cubicBezTo>
                  <a:cubicBezTo>
                    <a:pt x="26623" y="15973"/>
                    <a:pt x="26623" y="8293"/>
                    <a:pt x="21884" y="3555"/>
                  </a:cubicBezTo>
                  <a:cubicBezTo>
                    <a:pt x="19515" y="1185"/>
                    <a:pt x="16410" y="1"/>
                    <a:pt x="13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63775" y="291421"/>
              <a:ext cx="283175" cy="283175"/>
            </a:xfrm>
            <a:custGeom>
              <a:avLst/>
              <a:gdLst/>
              <a:ahLst/>
              <a:cxnLst/>
              <a:rect l="l" t="t" r="r" b="b"/>
              <a:pathLst>
                <a:path w="9145" h="9145" extrusionOk="0">
                  <a:moveTo>
                    <a:pt x="4573" y="0"/>
                  </a:moveTo>
                  <a:cubicBezTo>
                    <a:pt x="2049" y="0"/>
                    <a:pt x="1" y="2048"/>
                    <a:pt x="1" y="4572"/>
                  </a:cubicBezTo>
                  <a:cubicBezTo>
                    <a:pt x="1" y="7097"/>
                    <a:pt x="2049" y="9144"/>
                    <a:pt x="4573" y="9144"/>
                  </a:cubicBezTo>
                  <a:cubicBezTo>
                    <a:pt x="7097" y="9144"/>
                    <a:pt x="9145" y="7097"/>
                    <a:pt x="9145" y="4572"/>
                  </a:cubicBezTo>
                  <a:cubicBezTo>
                    <a:pt x="9145" y="2048"/>
                    <a:pt x="7097" y="0"/>
                    <a:pt x="4573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582860" y="291421"/>
              <a:ext cx="282803" cy="283175"/>
            </a:xfrm>
            <a:custGeom>
              <a:avLst/>
              <a:gdLst/>
              <a:ahLst/>
              <a:cxnLst/>
              <a:rect l="l" t="t" r="r" b="b"/>
              <a:pathLst>
                <a:path w="9133" h="9145" extrusionOk="0">
                  <a:moveTo>
                    <a:pt x="4560" y="0"/>
                  </a:moveTo>
                  <a:cubicBezTo>
                    <a:pt x="2036" y="0"/>
                    <a:pt x="0" y="2048"/>
                    <a:pt x="0" y="4572"/>
                  </a:cubicBezTo>
                  <a:cubicBezTo>
                    <a:pt x="0" y="7097"/>
                    <a:pt x="2036" y="9144"/>
                    <a:pt x="4560" y="9144"/>
                  </a:cubicBezTo>
                  <a:cubicBezTo>
                    <a:pt x="7084" y="9144"/>
                    <a:pt x="9132" y="7097"/>
                    <a:pt x="9132" y="4572"/>
                  </a:cubicBezTo>
                  <a:cubicBezTo>
                    <a:pt x="9132" y="2048"/>
                    <a:pt x="7084" y="0"/>
                    <a:pt x="4560" y="0"/>
                  </a:cubicBezTo>
                  <a:close/>
                </a:path>
              </a:pathLst>
            </a:custGeom>
            <a:solidFill>
              <a:srgbClr val="D3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6863775" y="7162"/>
              <a:ext cx="283175" cy="282803"/>
            </a:xfrm>
            <a:custGeom>
              <a:avLst/>
              <a:gdLst/>
              <a:ahLst/>
              <a:cxnLst/>
              <a:rect l="l" t="t" r="r" b="b"/>
              <a:pathLst>
                <a:path w="9145" h="9133" extrusionOk="0">
                  <a:moveTo>
                    <a:pt x="4573" y="1"/>
                  </a:moveTo>
                  <a:cubicBezTo>
                    <a:pt x="2049" y="1"/>
                    <a:pt x="1" y="2049"/>
                    <a:pt x="1" y="4573"/>
                  </a:cubicBezTo>
                  <a:cubicBezTo>
                    <a:pt x="1" y="7085"/>
                    <a:pt x="2049" y="9133"/>
                    <a:pt x="4573" y="9133"/>
                  </a:cubicBezTo>
                  <a:cubicBezTo>
                    <a:pt x="7097" y="9133"/>
                    <a:pt x="9145" y="7085"/>
                    <a:pt x="9145" y="4573"/>
                  </a:cubicBezTo>
                  <a:cubicBezTo>
                    <a:pt x="9145" y="2049"/>
                    <a:pt x="7097" y="1"/>
                    <a:pt x="4573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6582860" y="7162"/>
              <a:ext cx="282803" cy="282803"/>
            </a:xfrm>
            <a:custGeom>
              <a:avLst/>
              <a:gdLst/>
              <a:ahLst/>
              <a:cxnLst/>
              <a:rect l="l" t="t" r="r" b="b"/>
              <a:pathLst>
                <a:path w="9133" h="9133" extrusionOk="0">
                  <a:moveTo>
                    <a:pt x="4560" y="1"/>
                  </a:moveTo>
                  <a:cubicBezTo>
                    <a:pt x="2036" y="1"/>
                    <a:pt x="0" y="2049"/>
                    <a:pt x="0" y="4573"/>
                  </a:cubicBezTo>
                  <a:cubicBezTo>
                    <a:pt x="0" y="7085"/>
                    <a:pt x="2036" y="9133"/>
                    <a:pt x="4560" y="9133"/>
                  </a:cubicBezTo>
                  <a:cubicBezTo>
                    <a:pt x="7084" y="9133"/>
                    <a:pt x="9132" y="7085"/>
                    <a:pt x="9132" y="4573"/>
                  </a:cubicBezTo>
                  <a:cubicBezTo>
                    <a:pt x="9132" y="2049"/>
                    <a:pt x="7084" y="1"/>
                    <a:pt x="4560" y="1"/>
                  </a:cubicBezTo>
                  <a:close/>
                </a:path>
              </a:pathLst>
            </a:custGeom>
            <a:solidFill>
              <a:srgbClr val="555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6805125" y="627763"/>
              <a:ext cx="681675" cy="454850"/>
            </a:xfrm>
            <a:custGeom>
              <a:avLst/>
              <a:gdLst/>
              <a:ahLst/>
              <a:cxnLst/>
              <a:rect l="l" t="t" r="r" b="b"/>
              <a:pathLst>
                <a:path w="27267" h="18194" extrusionOk="0">
                  <a:moveTo>
                    <a:pt x="1" y="0"/>
                  </a:moveTo>
                  <a:lnTo>
                    <a:pt x="1" y="18193"/>
                  </a:lnTo>
                  <a:lnTo>
                    <a:pt x="27266" y="18193"/>
                  </a:lnTo>
                  <a:lnTo>
                    <a:pt x="27266" y="0"/>
                  </a:ln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6870325" y="626863"/>
              <a:ext cx="389050" cy="388775"/>
            </a:xfrm>
            <a:custGeom>
              <a:avLst/>
              <a:gdLst/>
              <a:ahLst/>
              <a:cxnLst/>
              <a:rect l="l" t="t" r="r" b="b"/>
              <a:pathLst>
                <a:path w="15562" h="15551" extrusionOk="0">
                  <a:moveTo>
                    <a:pt x="6430" y="1"/>
                  </a:moveTo>
                  <a:cubicBezTo>
                    <a:pt x="3929" y="1"/>
                    <a:pt x="1655" y="1013"/>
                    <a:pt x="0" y="2644"/>
                  </a:cubicBezTo>
                  <a:lnTo>
                    <a:pt x="12907" y="15550"/>
                  </a:lnTo>
                  <a:cubicBezTo>
                    <a:pt x="14550" y="13895"/>
                    <a:pt x="15562" y="11633"/>
                    <a:pt x="15562" y="9121"/>
                  </a:cubicBezTo>
                  <a:cubicBezTo>
                    <a:pt x="15562" y="4085"/>
                    <a:pt x="11478" y="1"/>
                    <a:pt x="6430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260850" y="630738"/>
              <a:ext cx="451575" cy="451875"/>
            </a:xfrm>
            <a:custGeom>
              <a:avLst/>
              <a:gdLst/>
              <a:ahLst/>
              <a:cxnLst/>
              <a:rect l="l" t="t" r="r" b="b"/>
              <a:pathLst>
                <a:path w="18063" h="18075" extrusionOk="0">
                  <a:moveTo>
                    <a:pt x="9025" y="1"/>
                  </a:moveTo>
                  <a:cubicBezTo>
                    <a:pt x="4037" y="1"/>
                    <a:pt x="0" y="4049"/>
                    <a:pt x="0" y="9037"/>
                  </a:cubicBezTo>
                  <a:cubicBezTo>
                    <a:pt x="0" y="14026"/>
                    <a:pt x="4037" y="18074"/>
                    <a:pt x="9025" y="18074"/>
                  </a:cubicBezTo>
                  <a:cubicBezTo>
                    <a:pt x="14014" y="18074"/>
                    <a:pt x="18062" y="14026"/>
                    <a:pt x="18062" y="9037"/>
                  </a:cubicBezTo>
                  <a:cubicBezTo>
                    <a:pt x="18062" y="4049"/>
                    <a:pt x="14014" y="1"/>
                    <a:pt x="9025" y="1"/>
                  </a:cubicBezTo>
                  <a:close/>
                </a:path>
              </a:pathLst>
            </a:custGeom>
            <a:solidFill>
              <a:srgbClr val="77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409375" y="784038"/>
              <a:ext cx="145875" cy="145875"/>
            </a:xfrm>
            <a:custGeom>
              <a:avLst/>
              <a:gdLst/>
              <a:ahLst/>
              <a:cxnLst/>
              <a:rect l="l" t="t" r="r" b="b"/>
              <a:pathLst>
                <a:path w="5835" h="5835" extrusionOk="0">
                  <a:moveTo>
                    <a:pt x="1" y="0"/>
                  </a:moveTo>
                  <a:lnTo>
                    <a:pt x="1" y="5834"/>
                  </a:lnTo>
                  <a:lnTo>
                    <a:pt x="5835" y="5834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A6AA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9"/>
          <p:cNvSpPr txBox="1">
            <a:spLocks noGrp="1"/>
          </p:cNvSpPr>
          <p:nvPr>
            <p:ph type="title"/>
          </p:nvPr>
        </p:nvSpPr>
        <p:spPr>
          <a:xfrm>
            <a:off x="2298600" y="1619650"/>
            <a:ext cx="4546800" cy="8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3" name="Google Shape;373;p9"/>
          <p:cNvSpPr txBox="1">
            <a:spLocks noGrp="1"/>
          </p:cNvSpPr>
          <p:nvPr>
            <p:ph type="subTitle" idx="1"/>
          </p:nvPr>
        </p:nvSpPr>
        <p:spPr>
          <a:xfrm>
            <a:off x="2549400" y="2471648"/>
            <a:ext cx="40452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"/>
          <p:cNvSpPr/>
          <p:nvPr/>
        </p:nvSpPr>
        <p:spPr>
          <a:xfrm>
            <a:off x="9175" y="0"/>
            <a:ext cx="9144000" cy="5143500"/>
          </a:xfrm>
          <a:prstGeom prst="rect">
            <a:avLst/>
          </a:prstGeom>
          <a:solidFill>
            <a:srgbClr val="D3D6F0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0"/>
          <p:cNvSpPr txBox="1">
            <a:spLocks noGrp="1"/>
          </p:cNvSpPr>
          <p:nvPr>
            <p:ph type="title"/>
          </p:nvPr>
        </p:nvSpPr>
        <p:spPr>
          <a:xfrm>
            <a:off x="1167700" y="449675"/>
            <a:ext cx="3517800" cy="22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5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 Black"/>
              <a:buNone/>
              <a:defRPr sz="3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6"/>
          <p:cNvSpPr txBox="1">
            <a:spLocks noGrp="1"/>
          </p:cNvSpPr>
          <p:nvPr>
            <p:ph type="ctrTitle"/>
          </p:nvPr>
        </p:nvSpPr>
        <p:spPr>
          <a:xfrm>
            <a:off x="1501200" y="1115150"/>
            <a:ext cx="6141600" cy="20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Hito 3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Diseño Conceptual</a:t>
            </a:r>
            <a:endParaRPr/>
          </a:p>
        </p:txBody>
      </p:sp>
      <p:sp>
        <p:nvSpPr>
          <p:cNvPr id="1301" name="Google Shape;1301;p36"/>
          <p:cNvSpPr txBox="1">
            <a:spLocks noGrp="1"/>
          </p:cNvSpPr>
          <p:nvPr>
            <p:ph type="subTitle" idx="1"/>
          </p:nvPr>
        </p:nvSpPr>
        <p:spPr>
          <a:xfrm>
            <a:off x="2532750" y="3305275"/>
            <a:ext cx="40785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Asesora: MSc PhD Candidate Rossana Rivas Tarazona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6"/>
          <p:cNvSpPr txBox="1">
            <a:spLocks noGrp="1"/>
          </p:cNvSpPr>
          <p:nvPr>
            <p:ph type="subTitle" idx="1"/>
          </p:nvPr>
        </p:nvSpPr>
        <p:spPr>
          <a:xfrm>
            <a:off x="2532750" y="4150850"/>
            <a:ext cx="40785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 Marco Castillo, Diego Salvatierra, Hans Trujillo, Rodrigo Tuesta, Carlos Zegarra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5"/>
          <p:cNvSpPr txBox="1">
            <a:spLocks noGrp="1"/>
          </p:cNvSpPr>
          <p:nvPr>
            <p:ph type="title"/>
          </p:nvPr>
        </p:nvSpPr>
        <p:spPr>
          <a:xfrm>
            <a:off x="2468850" y="2363225"/>
            <a:ext cx="56085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Conceptos de Solución</a:t>
            </a:r>
            <a:endParaRPr sz="4800" dirty="0"/>
          </a:p>
        </p:txBody>
      </p:sp>
      <p:sp>
        <p:nvSpPr>
          <p:cNvPr id="1351" name="Google Shape;1351;p45"/>
          <p:cNvSpPr/>
          <p:nvPr/>
        </p:nvSpPr>
        <p:spPr>
          <a:xfrm>
            <a:off x="1136000" y="3393750"/>
            <a:ext cx="1022022" cy="1019890"/>
          </a:xfrm>
          <a:custGeom>
            <a:avLst/>
            <a:gdLst/>
            <a:ahLst/>
            <a:cxnLst/>
            <a:rect l="l" t="t" r="r" b="b"/>
            <a:pathLst>
              <a:path w="18622" h="18584" extrusionOk="0">
                <a:moveTo>
                  <a:pt x="18603" y="0"/>
                </a:moveTo>
                <a:lnTo>
                  <a:pt x="0" y="18584"/>
                </a:lnTo>
                <a:lnTo>
                  <a:pt x="18622" y="18584"/>
                </a:lnTo>
                <a:lnTo>
                  <a:pt x="186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C.S. 1</a:t>
            </a:r>
            <a:endParaRPr/>
          </a:p>
        </p:txBody>
      </p:sp>
      <p:pic>
        <p:nvPicPr>
          <p:cNvPr id="1357" name="Google Shape;1357;p46"/>
          <p:cNvPicPr preferRelativeResize="0"/>
          <p:nvPr/>
        </p:nvPicPr>
        <p:blipFill rotWithShape="1">
          <a:blip r:embed="rId3">
            <a:alphaModFix/>
          </a:blip>
          <a:srcRect b="4698"/>
          <a:stretch/>
        </p:blipFill>
        <p:spPr>
          <a:xfrm>
            <a:off x="1824013" y="1254750"/>
            <a:ext cx="5495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C.S. 2</a:t>
            </a:r>
            <a:endParaRPr/>
          </a:p>
        </p:txBody>
      </p:sp>
      <p:pic>
        <p:nvPicPr>
          <p:cNvPr id="1363" name="Google Shape;1363;p47"/>
          <p:cNvPicPr preferRelativeResize="0"/>
          <p:nvPr/>
        </p:nvPicPr>
        <p:blipFill rotWithShape="1">
          <a:blip r:embed="rId3">
            <a:alphaModFix/>
          </a:blip>
          <a:srcRect r="5338"/>
          <a:stretch/>
        </p:blipFill>
        <p:spPr>
          <a:xfrm>
            <a:off x="2347850" y="1170125"/>
            <a:ext cx="44482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C.S. 3</a:t>
            </a:r>
            <a:endParaRPr/>
          </a:p>
        </p:txBody>
      </p:sp>
      <p:pic>
        <p:nvPicPr>
          <p:cNvPr id="1369" name="Google Shape;1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1207725"/>
            <a:ext cx="5495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9"/>
          <p:cNvSpPr txBox="1">
            <a:spLocks noGrp="1"/>
          </p:cNvSpPr>
          <p:nvPr>
            <p:ph type="subTitle" idx="1"/>
          </p:nvPr>
        </p:nvSpPr>
        <p:spPr>
          <a:xfrm>
            <a:off x="2017200" y="1727250"/>
            <a:ext cx="510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solidFill>
                  <a:schemeClr val="dk2"/>
                </a:solidFill>
                <a:latin typeface="Montserrat Black" panose="00000A00000000000000" pitchFamily="2" charset="0"/>
                <a:ea typeface="Montserrat"/>
                <a:cs typeface="Montserrat"/>
                <a:sym typeface="Montserrat"/>
              </a:rPr>
              <a:t>Análisis técnico y económico</a:t>
            </a:r>
            <a:endParaRPr sz="4800" b="1" dirty="0">
              <a:solidFill>
                <a:schemeClr val="dk2"/>
              </a:solidFill>
              <a:latin typeface="Montserrat Black" panose="00000A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50"/>
          <p:cNvSpPr txBox="1">
            <a:spLocks noGrp="1"/>
          </p:cNvSpPr>
          <p:nvPr>
            <p:ph type="title"/>
          </p:nvPr>
        </p:nvSpPr>
        <p:spPr>
          <a:xfrm>
            <a:off x="2017200" y="3712225"/>
            <a:ext cx="5109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tecnico</a:t>
            </a:r>
            <a:endParaRPr/>
          </a:p>
        </p:txBody>
      </p:sp>
      <p:sp>
        <p:nvSpPr>
          <p:cNvPr id="1380" name="Google Shape;1380;p50"/>
          <p:cNvSpPr txBox="1">
            <a:spLocks noGrp="1"/>
          </p:cNvSpPr>
          <p:nvPr>
            <p:ph type="subTitle" idx="1"/>
          </p:nvPr>
        </p:nvSpPr>
        <p:spPr>
          <a:xfrm>
            <a:off x="2017200" y="1420950"/>
            <a:ext cx="510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1" name="Google Shape;1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0" y="812475"/>
            <a:ext cx="6650850" cy="25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1"/>
          <p:cNvSpPr txBox="1">
            <a:spLocks noGrp="1"/>
          </p:cNvSpPr>
          <p:nvPr>
            <p:ph type="title"/>
          </p:nvPr>
        </p:nvSpPr>
        <p:spPr>
          <a:xfrm>
            <a:off x="2017175" y="3262700"/>
            <a:ext cx="5109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Economico</a:t>
            </a:r>
            <a:endParaRPr/>
          </a:p>
        </p:txBody>
      </p:sp>
      <p:sp>
        <p:nvSpPr>
          <p:cNvPr id="1387" name="Google Shape;1387;p51"/>
          <p:cNvSpPr txBox="1">
            <a:spLocks noGrp="1"/>
          </p:cNvSpPr>
          <p:nvPr>
            <p:ph type="subTitle" idx="1"/>
          </p:nvPr>
        </p:nvSpPr>
        <p:spPr>
          <a:xfrm>
            <a:off x="2017200" y="1420950"/>
            <a:ext cx="510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8" name="Google Shape;1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959550"/>
            <a:ext cx="5495925" cy="20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2"/>
          <p:cNvSpPr txBox="1">
            <a:spLocks noGrp="1"/>
          </p:cNvSpPr>
          <p:nvPr>
            <p:ph type="title"/>
          </p:nvPr>
        </p:nvSpPr>
        <p:spPr>
          <a:xfrm>
            <a:off x="4299350" y="3997500"/>
            <a:ext cx="51096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óptima</a:t>
            </a:r>
            <a:endParaRPr/>
          </a:p>
        </p:txBody>
      </p:sp>
      <p:sp>
        <p:nvSpPr>
          <p:cNvPr id="1394" name="Google Shape;1394;p52"/>
          <p:cNvSpPr txBox="1">
            <a:spLocks noGrp="1"/>
          </p:cNvSpPr>
          <p:nvPr>
            <p:ph type="subTitle" idx="1"/>
          </p:nvPr>
        </p:nvSpPr>
        <p:spPr>
          <a:xfrm>
            <a:off x="2017200" y="1420950"/>
            <a:ext cx="510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5" name="Google Shape;13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296050"/>
            <a:ext cx="549592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350" y="3644775"/>
            <a:ext cx="27241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3"/>
          <p:cNvSpPr txBox="1">
            <a:spLocks noGrp="1"/>
          </p:cNvSpPr>
          <p:nvPr>
            <p:ph type="title"/>
          </p:nvPr>
        </p:nvSpPr>
        <p:spPr>
          <a:xfrm>
            <a:off x="1951800" y="1638000"/>
            <a:ext cx="52404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7"/>
          <p:cNvSpPr txBox="1">
            <a:spLocks noGrp="1"/>
          </p:cNvSpPr>
          <p:nvPr>
            <p:ph type="title"/>
          </p:nvPr>
        </p:nvSpPr>
        <p:spPr>
          <a:xfrm>
            <a:off x="4084725" y="2285400"/>
            <a:ext cx="433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Exigencias del sistema</a:t>
            </a:r>
            <a:endParaRPr sz="4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2" name="Google Shape;13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750" y="152400"/>
            <a:ext cx="64840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39"/>
          <p:cNvSpPr txBox="1">
            <a:spLocks noGrp="1"/>
          </p:cNvSpPr>
          <p:nvPr>
            <p:ph type="title"/>
          </p:nvPr>
        </p:nvSpPr>
        <p:spPr>
          <a:xfrm>
            <a:off x="4190700" y="2285400"/>
            <a:ext cx="433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Caja</a:t>
            </a:r>
            <a:r>
              <a:rPr lang="en" sz="4600" dirty="0"/>
              <a:t> Negra</a:t>
            </a:r>
            <a:endParaRPr sz="4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Google Shape;1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7" y="285725"/>
            <a:ext cx="8445024" cy="45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1"/>
          <p:cNvSpPr txBox="1">
            <a:spLocks noGrp="1"/>
          </p:cNvSpPr>
          <p:nvPr>
            <p:ph type="title"/>
          </p:nvPr>
        </p:nvSpPr>
        <p:spPr>
          <a:xfrm>
            <a:off x="4084725" y="2285400"/>
            <a:ext cx="433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Esquema de funciones</a:t>
            </a:r>
            <a:endParaRPr sz="4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63" y="254513"/>
            <a:ext cx="7326274" cy="46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8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3"/>
          <p:cNvSpPr txBox="1">
            <a:spLocks noGrp="1"/>
          </p:cNvSpPr>
          <p:nvPr>
            <p:ph type="title"/>
          </p:nvPr>
        </p:nvSpPr>
        <p:spPr>
          <a:xfrm>
            <a:off x="2468850" y="2363225"/>
            <a:ext cx="5608500" cy="12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Matriz </a:t>
            </a:r>
            <a:br>
              <a:rPr lang="en" sz="4800" dirty="0"/>
            </a:br>
            <a:r>
              <a:rPr lang="en" sz="4800" dirty="0"/>
              <a:t>Morfológica</a:t>
            </a:r>
            <a:endParaRPr sz="4800" dirty="0"/>
          </a:p>
        </p:txBody>
      </p:sp>
      <p:sp>
        <p:nvSpPr>
          <p:cNvPr id="1339" name="Google Shape;1339;p43"/>
          <p:cNvSpPr/>
          <p:nvPr/>
        </p:nvSpPr>
        <p:spPr>
          <a:xfrm>
            <a:off x="1136000" y="3393750"/>
            <a:ext cx="1022022" cy="1019890"/>
          </a:xfrm>
          <a:custGeom>
            <a:avLst/>
            <a:gdLst/>
            <a:ahLst/>
            <a:cxnLst/>
            <a:rect l="l" t="t" r="r" b="b"/>
            <a:pathLst>
              <a:path w="18622" h="18584" extrusionOk="0">
                <a:moveTo>
                  <a:pt x="18603" y="0"/>
                </a:moveTo>
                <a:lnTo>
                  <a:pt x="0" y="18584"/>
                </a:lnTo>
                <a:lnTo>
                  <a:pt x="18622" y="18584"/>
                </a:lnTo>
                <a:lnTo>
                  <a:pt x="186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Google Shape;1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625" y="88550"/>
            <a:ext cx="34261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zheimer's Special Care Center by Slidesgo">
  <a:themeElements>
    <a:clrScheme name="Simple Light">
      <a:dk1>
        <a:srgbClr val="000000"/>
      </a:dk1>
      <a:lt1>
        <a:srgbClr val="FFFFFF"/>
      </a:lt1>
      <a:dk2>
        <a:srgbClr val="5557A3"/>
      </a:dk2>
      <a:lt2>
        <a:srgbClr val="A6AAD9"/>
      </a:lt2>
      <a:accent1>
        <a:srgbClr val="D3D6F0"/>
      </a:accent1>
      <a:accent2>
        <a:srgbClr val="77D2D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211</Words>
  <Application>Microsoft Office PowerPoint</Application>
  <PresentationFormat>Presentación en pantalla (16:9)</PresentationFormat>
  <Paragraphs>25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DM Sans</vt:lpstr>
      <vt:lpstr>Archivo</vt:lpstr>
      <vt:lpstr>Montserrat</vt:lpstr>
      <vt:lpstr>Arial</vt:lpstr>
      <vt:lpstr>Montserrat Black</vt:lpstr>
      <vt:lpstr>Nunito</vt:lpstr>
      <vt:lpstr>Alzheimer's Special Care Center by Slidesgo</vt:lpstr>
      <vt:lpstr>Hito 3 Diseño Conceptual</vt:lpstr>
      <vt:lpstr>Exigencias del sistema</vt:lpstr>
      <vt:lpstr>Presentación de PowerPoint</vt:lpstr>
      <vt:lpstr>Caja Negra</vt:lpstr>
      <vt:lpstr>Presentación de PowerPoint</vt:lpstr>
      <vt:lpstr>Esquema de funciones</vt:lpstr>
      <vt:lpstr>Presentación de PowerPoint</vt:lpstr>
      <vt:lpstr>Matriz  Morfológica</vt:lpstr>
      <vt:lpstr>Presentación de PowerPoint</vt:lpstr>
      <vt:lpstr>Conceptos de Solución</vt:lpstr>
      <vt:lpstr>C.S. 1</vt:lpstr>
      <vt:lpstr>C.S. 2</vt:lpstr>
      <vt:lpstr>C.S. 3</vt:lpstr>
      <vt:lpstr>Presentación de PowerPoint</vt:lpstr>
      <vt:lpstr>Analisis tecnico</vt:lpstr>
      <vt:lpstr>Analisis Economico</vt:lpstr>
      <vt:lpstr>Propuesta óptima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 3 Diseño Conceptual</dc:title>
  <cp:lastModifiedBy>AOURUS</cp:lastModifiedBy>
  <cp:revision>4</cp:revision>
  <dcterms:modified xsi:type="dcterms:W3CDTF">2021-11-22T01:35:44Z</dcterms:modified>
</cp:coreProperties>
</file>