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roxima Nova"/>
      <p:regular r:id="rId20"/>
      <p:bold r:id="rId21"/>
      <p:italic r:id="rId22"/>
      <p:boldItalic r:id="rId23"/>
    </p:embeddedFont>
    <p:embeddedFont>
      <p:font typeface="Playfair Display"/>
      <p:regular r:id="rId24"/>
      <p:bold r:id="rId25"/>
      <p:italic r:id="rId26"/>
      <p:boldItalic r:id="rId27"/>
    </p:embeddedFont>
    <p:embeddedFont>
      <p:font typeface="Proxima Nova Semibold"/>
      <p:regular r:id="rId28"/>
      <p:bold r:id="rId29"/>
      <p:boldItalic r:id="rId30"/>
    </p:embeddedFont>
    <p:embeddedFont>
      <p:font typeface="Fira Sans Condensed"/>
      <p:regular r:id="rId31"/>
      <p:bold r:id="rId32"/>
      <p:italic r:id="rId33"/>
      <p:boldItalic r:id="rId34"/>
    </p:embeddedFont>
    <p:embeddedFont>
      <p:font typeface="Fira Sans Extra Condensed"/>
      <p:regular r:id="rId35"/>
      <p:bold r:id="rId36"/>
      <p:italic r:id="rId37"/>
      <p:boldItalic r:id="rId38"/>
    </p:embeddedFont>
    <p:embeddedFont>
      <p:font typeface="Fira Sans Extra Condensed SemiBold"/>
      <p:regular r:id="rId39"/>
      <p:bold r:id="rId40"/>
      <p:italic r:id="rId41"/>
      <p:boldItalic r:id="rId42"/>
    </p:embeddedFont>
    <p:embeddedFont>
      <p:font typeface="Slabo 27px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206B24-134F-48C3-B386-7CF5E20C25C6}">
  <a:tblStyle styleId="{F5206B24-134F-48C3-B386-7CF5E20C25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SemiBold-bold.fntdata"/><Relationship Id="rId20" Type="http://schemas.openxmlformats.org/officeDocument/2006/relationships/font" Target="fonts/ProximaNova-regular.fntdata"/><Relationship Id="rId42" Type="http://schemas.openxmlformats.org/officeDocument/2006/relationships/font" Target="fonts/FiraSansExtraCondensedSemiBold-boldItalic.fntdata"/><Relationship Id="rId41" Type="http://schemas.openxmlformats.org/officeDocument/2006/relationships/font" Target="fonts/FiraSansExtraCondensedSemiBold-italic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43" Type="http://schemas.openxmlformats.org/officeDocument/2006/relationships/font" Target="fonts/Slabo27px-regular.fntdata"/><Relationship Id="rId24" Type="http://schemas.openxmlformats.org/officeDocument/2006/relationships/font" Target="fonts/PlayfairDisplay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ProximaNovaSemibold-regular.fntdata"/><Relationship Id="rId27" Type="http://schemas.openxmlformats.org/officeDocument/2006/relationships/font" Target="fonts/PlayfairDisplay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Condensed-regular.fntdata"/><Relationship Id="rId30" Type="http://schemas.openxmlformats.org/officeDocument/2006/relationships/font" Target="fonts/ProximaNova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FiraSansCondensed-italic.fntdata"/><Relationship Id="rId10" Type="http://schemas.openxmlformats.org/officeDocument/2006/relationships/slide" Target="slides/slide4.xml"/><Relationship Id="rId32" Type="http://schemas.openxmlformats.org/officeDocument/2006/relationships/font" Target="fonts/FiraSansCondensed-bold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-regular.fntdata"/><Relationship Id="rId12" Type="http://schemas.openxmlformats.org/officeDocument/2006/relationships/slide" Target="slides/slide6.xml"/><Relationship Id="rId34" Type="http://schemas.openxmlformats.org/officeDocument/2006/relationships/font" Target="fonts/FiraSansCondensed-boldItalic.fntdata"/><Relationship Id="rId15" Type="http://schemas.openxmlformats.org/officeDocument/2006/relationships/slide" Target="slides/slide9.xml"/><Relationship Id="rId37" Type="http://schemas.openxmlformats.org/officeDocument/2006/relationships/font" Target="fonts/FiraSansExtraCondensed-italic.fntdata"/><Relationship Id="rId14" Type="http://schemas.openxmlformats.org/officeDocument/2006/relationships/slide" Target="slides/slide8.xml"/><Relationship Id="rId36" Type="http://schemas.openxmlformats.org/officeDocument/2006/relationships/font" Target="fonts/FiraSansExtraCondensed-bold.fntdata"/><Relationship Id="rId17" Type="http://schemas.openxmlformats.org/officeDocument/2006/relationships/font" Target="fonts/Roboto-bold.fntdata"/><Relationship Id="rId39" Type="http://schemas.openxmlformats.org/officeDocument/2006/relationships/font" Target="fonts/FiraSansExtraCondensedSemiBold-regular.fntdata"/><Relationship Id="rId16" Type="http://schemas.openxmlformats.org/officeDocument/2006/relationships/font" Target="fonts/Roboto-regular.fntdata"/><Relationship Id="rId38" Type="http://schemas.openxmlformats.org/officeDocument/2006/relationships/font" Target="fonts/FiraSansExtraCondensed-boldItalic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cdd5d7e48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cdd5d7e48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0a8395baa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0a8395baa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0a8395baa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0a8395baa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4845a5b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4845a5b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cdd5d7e48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cdd5d7e48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0a8395baa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0a8395baa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cdd5d7e4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cdd5d7e4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506658fd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e506658fd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72000" y="1176600"/>
            <a:ext cx="3914700" cy="23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772100" y="3484800"/>
            <a:ext cx="3914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://www.youtube.com/watch?v=1sAvw5GkkOA" TargetMode="External"/><Relationship Id="rId5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4891775" y="463375"/>
            <a:ext cx="3914700" cy="9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Condensed"/>
                <a:ea typeface="Fira Sans Condensed"/>
                <a:cs typeface="Fira Sans Condensed"/>
                <a:sym typeface="Fira Sans Condensed"/>
              </a:rPr>
              <a:t>Big Data</a:t>
            </a:r>
            <a:endParaRPr b="1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515575" y="2203200"/>
            <a:ext cx="4290900" cy="22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labo 27px"/>
                <a:ea typeface="Slabo 27px"/>
                <a:cs typeface="Slabo 27px"/>
                <a:sym typeface="Slabo 27px"/>
              </a:rPr>
              <a:t>Integrantes:</a:t>
            </a:r>
            <a:endParaRPr sz="1800">
              <a:latin typeface="Slabo 27px"/>
              <a:ea typeface="Slabo 27px"/>
              <a:cs typeface="Slabo 27px"/>
              <a:sym typeface="Slabo 27px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labo 27px"/>
                <a:ea typeface="Slabo 27px"/>
                <a:cs typeface="Slabo 27px"/>
                <a:sym typeface="Slabo 27px"/>
              </a:rPr>
              <a:t> </a:t>
            </a:r>
            <a:endParaRPr sz="1800">
              <a:latin typeface="Slabo 27px"/>
              <a:ea typeface="Slabo 27px"/>
              <a:cs typeface="Slabo 27px"/>
              <a:sym typeface="Slabo 27px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labo 27px"/>
              <a:buChar char="-"/>
            </a:pPr>
            <a:r>
              <a:rPr lang="en" sz="1800">
                <a:latin typeface="Slabo 27px"/>
                <a:ea typeface="Slabo 27px"/>
                <a:cs typeface="Slabo 27px"/>
                <a:sym typeface="Slabo 27px"/>
              </a:rPr>
              <a:t>Huaricallo Gonzales, Nancy Katia</a:t>
            </a:r>
            <a:endParaRPr sz="1800">
              <a:latin typeface="Slabo 27px"/>
              <a:ea typeface="Slabo 27px"/>
              <a:cs typeface="Slabo 27px"/>
              <a:sym typeface="Slabo 27px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labo 27px"/>
              <a:buChar char="-"/>
            </a:pPr>
            <a:r>
              <a:rPr lang="en" sz="1800">
                <a:latin typeface="Slabo 27px"/>
                <a:ea typeface="Slabo 27px"/>
                <a:cs typeface="Slabo 27px"/>
                <a:sym typeface="Slabo 27px"/>
              </a:rPr>
              <a:t>Ponce Andrade, Claudia Esthefany </a:t>
            </a:r>
            <a:endParaRPr sz="1800">
              <a:latin typeface="Slabo 27px"/>
              <a:ea typeface="Slabo 27px"/>
              <a:cs typeface="Slabo 27px"/>
              <a:sym typeface="Slabo 27px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labo 27px"/>
              <a:buChar char="-"/>
            </a:pPr>
            <a:r>
              <a:rPr lang="en" sz="1800">
                <a:latin typeface="Slabo 27px"/>
                <a:ea typeface="Slabo 27px"/>
                <a:cs typeface="Slabo 27px"/>
                <a:sym typeface="Slabo 27px"/>
              </a:rPr>
              <a:t>Valdivia Huamani, Alejandro  </a:t>
            </a:r>
            <a:endParaRPr sz="1800">
              <a:latin typeface="Slabo 27px"/>
              <a:ea typeface="Slabo 27px"/>
              <a:cs typeface="Slabo 27px"/>
              <a:sym typeface="Slabo 27px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labo 27px"/>
              <a:buChar char="-"/>
            </a:pPr>
            <a:r>
              <a:rPr lang="en" sz="1800">
                <a:latin typeface="Slabo 27px"/>
                <a:ea typeface="Slabo 27px"/>
                <a:cs typeface="Slabo 27px"/>
                <a:sym typeface="Slabo 27px"/>
              </a:rPr>
              <a:t>Yañez Acuña,Yazmin</a:t>
            </a:r>
            <a:endParaRPr sz="1800">
              <a:latin typeface="Slabo 27px"/>
              <a:ea typeface="Slabo 27px"/>
              <a:cs typeface="Slabo 27px"/>
              <a:sym typeface="Slabo 27px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labo 27px"/>
              <a:buChar char="-"/>
            </a:pPr>
            <a:r>
              <a:rPr lang="en" sz="1800">
                <a:latin typeface="Slabo 27px"/>
                <a:ea typeface="Slabo 27px"/>
                <a:cs typeface="Slabo 27px"/>
                <a:sym typeface="Slabo 27px"/>
              </a:rPr>
              <a:t>Zinanyuca Choquehuayta, Kimberly</a:t>
            </a:r>
            <a:endParaRPr sz="1800">
              <a:latin typeface="Slabo 27px"/>
              <a:ea typeface="Slabo 27px"/>
              <a:cs typeface="Slabo 27px"/>
              <a:sym typeface="Slabo 27px"/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469942" y="372755"/>
            <a:ext cx="3914866" cy="3826869"/>
            <a:chOff x="469913" y="410386"/>
            <a:chExt cx="4266884" cy="4170975"/>
          </a:xfrm>
        </p:grpSpPr>
        <p:sp>
          <p:nvSpPr>
            <p:cNvPr id="61" name="Google Shape;61;p15"/>
            <p:cNvSpPr/>
            <p:nvPr/>
          </p:nvSpPr>
          <p:spPr>
            <a:xfrm>
              <a:off x="3787006" y="1299861"/>
              <a:ext cx="949792" cy="1150771"/>
            </a:xfrm>
            <a:custGeom>
              <a:rect b="b" l="l" r="r" t="t"/>
              <a:pathLst>
                <a:path extrusionOk="0" h="8291" w="6843">
                  <a:moveTo>
                    <a:pt x="5862" y="2901"/>
                  </a:moveTo>
                  <a:cubicBezTo>
                    <a:pt x="5772" y="3357"/>
                    <a:pt x="6043" y="3768"/>
                    <a:pt x="6020" y="4219"/>
                  </a:cubicBezTo>
                  <a:cubicBezTo>
                    <a:pt x="6003" y="4613"/>
                    <a:pt x="5716" y="4900"/>
                    <a:pt x="5384" y="5069"/>
                  </a:cubicBezTo>
                  <a:cubicBezTo>
                    <a:pt x="4967" y="5272"/>
                    <a:pt x="4488" y="5266"/>
                    <a:pt x="4044" y="5368"/>
                  </a:cubicBezTo>
                  <a:cubicBezTo>
                    <a:pt x="3638" y="5464"/>
                    <a:pt x="3266" y="5666"/>
                    <a:pt x="3109" y="6072"/>
                  </a:cubicBezTo>
                  <a:cubicBezTo>
                    <a:pt x="3030" y="6280"/>
                    <a:pt x="3002" y="6500"/>
                    <a:pt x="2951" y="6714"/>
                  </a:cubicBezTo>
                  <a:cubicBezTo>
                    <a:pt x="2906" y="6911"/>
                    <a:pt x="2838" y="7102"/>
                    <a:pt x="2743" y="7283"/>
                  </a:cubicBezTo>
                  <a:cubicBezTo>
                    <a:pt x="2562" y="7620"/>
                    <a:pt x="2286" y="7919"/>
                    <a:pt x="1937" y="8088"/>
                  </a:cubicBezTo>
                  <a:cubicBezTo>
                    <a:pt x="1594" y="8257"/>
                    <a:pt x="1183" y="8291"/>
                    <a:pt x="817" y="8167"/>
                  </a:cubicBezTo>
                  <a:cubicBezTo>
                    <a:pt x="473" y="8048"/>
                    <a:pt x="197" y="7784"/>
                    <a:pt x="85" y="7429"/>
                  </a:cubicBezTo>
                  <a:cubicBezTo>
                    <a:pt x="0" y="7187"/>
                    <a:pt x="6" y="6916"/>
                    <a:pt x="96" y="6674"/>
                  </a:cubicBezTo>
                  <a:cubicBezTo>
                    <a:pt x="237" y="5920"/>
                    <a:pt x="1138" y="5644"/>
                    <a:pt x="1690" y="5221"/>
                  </a:cubicBezTo>
                  <a:cubicBezTo>
                    <a:pt x="1853" y="5092"/>
                    <a:pt x="1999" y="4945"/>
                    <a:pt x="2095" y="4760"/>
                  </a:cubicBezTo>
                  <a:cubicBezTo>
                    <a:pt x="2208" y="4551"/>
                    <a:pt x="2236" y="4309"/>
                    <a:pt x="2236" y="4073"/>
                  </a:cubicBezTo>
                  <a:cubicBezTo>
                    <a:pt x="2236" y="3661"/>
                    <a:pt x="2151" y="3250"/>
                    <a:pt x="2225" y="2839"/>
                  </a:cubicBezTo>
                  <a:cubicBezTo>
                    <a:pt x="2292" y="2484"/>
                    <a:pt x="2484" y="2163"/>
                    <a:pt x="2833" y="2028"/>
                  </a:cubicBezTo>
                  <a:cubicBezTo>
                    <a:pt x="3035" y="1949"/>
                    <a:pt x="3255" y="1938"/>
                    <a:pt x="3463" y="1882"/>
                  </a:cubicBezTo>
                  <a:cubicBezTo>
                    <a:pt x="3666" y="1831"/>
                    <a:pt x="3852" y="1730"/>
                    <a:pt x="4010" y="1595"/>
                  </a:cubicBezTo>
                  <a:cubicBezTo>
                    <a:pt x="4618" y="1082"/>
                    <a:pt x="4950" y="85"/>
                    <a:pt x="5857" y="23"/>
                  </a:cubicBezTo>
                  <a:cubicBezTo>
                    <a:pt x="6229" y="1"/>
                    <a:pt x="6578" y="181"/>
                    <a:pt x="6707" y="547"/>
                  </a:cubicBezTo>
                  <a:cubicBezTo>
                    <a:pt x="6842" y="936"/>
                    <a:pt x="6718" y="1341"/>
                    <a:pt x="6521" y="1685"/>
                  </a:cubicBezTo>
                  <a:cubicBezTo>
                    <a:pt x="6290" y="2079"/>
                    <a:pt x="5958" y="2439"/>
                    <a:pt x="5862" y="29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858902" y="1374117"/>
              <a:ext cx="821543" cy="1026547"/>
            </a:xfrm>
            <a:custGeom>
              <a:rect b="b" l="l" r="r" t="t"/>
              <a:pathLst>
                <a:path extrusionOk="0" h="7396" w="5919">
                  <a:moveTo>
                    <a:pt x="5801" y="23"/>
                  </a:moveTo>
                  <a:cubicBezTo>
                    <a:pt x="5204" y="136"/>
                    <a:pt x="4680" y="558"/>
                    <a:pt x="4449" y="1122"/>
                  </a:cubicBezTo>
                  <a:cubicBezTo>
                    <a:pt x="4432" y="1172"/>
                    <a:pt x="4415" y="1217"/>
                    <a:pt x="4404" y="1268"/>
                  </a:cubicBezTo>
                  <a:cubicBezTo>
                    <a:pt x="4370" y="1161"/>
                    <a:pt x="4342" y="1054"/>
                    <a:pt x="4308" y="947"/>
                  </a:cubicBezTo>
                  <a:cubicBezTo>
                    <a:pt x="4297" y="902"/>
                    <a:pt x="4241" y="879"/>
                    <a:pt x="4196" y="896"/>
                  </a:cubicBezTo>
                  <a:cubicBezTo>
                    <a:pt x="4151" y="913"/>
                    <a:pt x="4134" y="964"/>
                    <a:pt x="4145" y="1003"/>
                  </a:cubicBezTo>
                  <a:lnTo>
                    <a:pt x="4331" y="1623"/>
                  </a:lnTo>
                  <a:cubicBezTo>
                    <a:pt x="4314" y="1769"/>
                    <a:pt x="4303" y="1921"/>
                    <a:pt x="4291" y="2068"/>
                  </a:cubicBezTo>
                  <a:cubicBezTo>
                    <a:pt x="4269" y="2389"/>
                    <a:pt x="4235" y="2738"/>
                    <a:pt x="4021" y="2997"/>
                  </a:cubicBezTo>
                  <a:cubicBezTo>
                    <a:pt x="3886" y="3160"/>
                    <a:pt x="3700" y="3262"/>
                    <a:pt x="3503" y="3340"/>
                  </a:cubicBezTo>
                  <a:cubicBezTo>
                    <a:pt x="3492" y="3318"/>
                    <a:pt x="3492" y="3284"/>
                    <a:pt x="3492" y="3262"/>
                  </a:cubicBezTo>
                  <a:cubicBezTo>
                    <a:pt x="3486" y="3217"/>
                    <a:pt x="3486" y="3177"/>
                    <a:pt x="3480" y="3132"/>
                  </a:cubicBezTo>
                  <a:lnTo>
                    <a:pt x="3469" y="2850"/>
                  </a:lnTo>
                  <a:cubicBezTo>
                    <a:pt x="3458" y="2665"/>
                    <a:pt x="3447" y="2484"/>
                    <a:pt x="3435" y="2304"/>
                  </a:cubicBezTo>
                  <a:cubicBezTo>
                    <a:pt x="3430" y="2192"/>
                    <a:pt x="3261" y="2208"/>
                    <a:pt x="3266" y="2315"/>
                  </a:cubicBezTo>
                  <a:cubicBezTo>
                    <a:pt x="3278" y="2524"/>
                    <a:pt x="3289" y="2732"/>
                    <a:pt x="3300" y="2935"/>
                  </a:cubicBezTo>
                  <a:cubicBezTo>
                    <a:pt x="3306" y="3036"/>
                    <a:pt x="3312" y="3143"/>
                    <a:pt x="3317" y="3245"/>
                  </a:cubicBezTo>
                  <a:cubicBezTo>
                    <a:pt x="3323" y="3295"/>
                    <a:pt x="3323" y="3352"/>
                    <a:pt x="3345" y="3402"/>
                  </a:cubicBezTo>
                  <a:cubicBezTo>
                    <a:pt x="3317" y="3408"/>
                    <a:pt x="3289" y="3419"/>
                    <a:pt x="3261" y="3431"/>
                  </a:cubicBezTo>
                  <a:cubicBezTo>
                    <a:pt x="2974" y="3526"/>
                    <a:pt x="2681" y="3622"/>
                    <a:pt x="2439" y="3813"/>
                  </a:cubicBezTo>
                  <a:cubicBezTo>
                    <a:pt x="2258" y="3954"/>
                    <a:pt x="2123" y="4129"/>
                    <a:pt x="2016" y="4320"/>
                  </a:cubicBezTo>
                  <a:cubicBezTo>
                    <a:pt x="2011" y="4275"/>
                    <a:pt x="1999" y="4230"/>
                    <a:pt x="1994" y="4185"/>
                  </a:cubicBezTo>
                  <a:cubicBezTo>
                    <a:pt x="1977" y="4095"/>
                    <a:pt x="1954" y="4005"/>
                    <a:pt x="1937" y="3915"/>
                  </a:cubicBezTo>
                  <a:lnTo>
                    <a:pt x="1830" y="3374"/>
                  </a:lnTo>
                  <a:cubicBezTo>
                    <a:pt x="1819" y="3329"/>
                    <a:pt x="1785" y="3290"/>
                    <a:pt x="1740" y="3295"/>
                  </a:cubicBezTo>
                  <a:cubicBezTo>
                    <a:pt x="1695" y="3301"/>
                    <a:pt x="1650" y="3346"/>
                    <a:pt x="1661" y="3391"/>
                  </a:cubicBezTo>
                  <a:lnTo>
                    <a:pt x="1780" y="3994"/>
                  </a:lnTo>
                  <a:cubicBezTo>
                    <a:pt x="1802" y="4095"/>
                    <a:pt x="1825" y="4202"/>
                    <a:pt x="1842" y="4309"/>
                  </a:cubicBezTo>
                  <a:cubicBezTo>
                    <a:pt x="1859" y="4388"/>
                    <a:pt x="1870" y="4472"/>
                    <a:pt x="1909" y="4546"/>
                  </a:cubicBezTo>
                  <a:cubicBezTo>
                    <a:pt x="1774" y="4878"/>
                    <a:pt x="1695" y="5244"/>
                    <a:pt x="1611" y="5587"/>
                  </a:cubicBezTo>
                  <a:cubicBezTo>
                    <a:pt x="1526" y="5948"/>
                    <a:pt x="1425" y="6325"/>
                    <a:pt x="1200" y="6635"/>
                  </a:cubicBezTo>
                  <a:lnTo>
                    <a:pt x="946" y="5655"/>
                  </a:lnTo>
                  <a:cubicBezTo>
                    <a:pt x="918" y="5554"/>
                    <a:pt x="755" y="5610"/>
                    <a:pt x="783" y="5717"/>
                  </a:cubicBezTo>
                  <a:cubicBezTo>
                    <a:pt x="879" y="6077"/>
                    <a:pt x="974" y="6438"/>
                    <a:pt x="1065" y="6793"/>
                  </a:cubicBezTo>
                  <a:cubicBezTo>
                    <a:pt x="828" y="7046"/>
                    <a:pt x="490" y="7215"/>
                    <a:pt x="135" y="7142"/>
                  </a:cubicBezTo>
                  <a:cubicBezTo>
                    <a:pt x="28" y="7119"/>
                    <a:pt x="0" y="7288"/>
                    <a:pt x="107" y="7311"/>
                  </a:cubicBezTo>
                  <a:cubicBezTo>
                    <a:pt x="535" y="7395"/>
                    <a:pt x="907" y="7204"/>
                    <a:pt x="1188" y="6905"/>
                  </a:cubicBezTo>
                  <a:cubicBezTo>
                    <a:pt x="1188" y="6905"/>
                    <a:pt x="1194" y="6905"/>
                    <a:pt x="1194" y="6905"/>
                  </a:cubicBezTo>
                  <a:cubicBezTo>
                    <a:pt x="1515" y="6826"/>
                    <a:pt x="1842" y="6748"/>
                    <a:pt x="2163" y="6669"/>
                  </a:cubicBezTo>
                  <a:cubicBezTo>
                    <a:pt x="2208" y="6657"/>
                    <a:pt x="2225" y="6595"/>
                    <a:pt x="2213" y="6556"/>
                  </a:cubicBezTo>
                  <a:cubicBezTo>
                    <a:pt x="2196" y="6511"/>
                    <a:pt x="2146" y="6494"/>
                    <a:pt x="2101" y="6505"/>
                  </a:cubicBezTo>
                  <a:lnTo>
                    <a:pt x="1363" y="6691"/>
                  </a:lnTo>
                  <a:cubicBezTo>
                    <a:pt x="1453" y="6562"/>
                    <a:pt x="1526" y="6427"/>
                    <a:pt x="1583" y="6286"/>
                  </a:cubicBezTo>
                  <a:cubicBezTo>
                    <a:pt x="1791" y="5762"/>
                    <a:pt x="1836" y="5171"/>
                    <a:pt x="2050" y="4653"/>
                  </a:cubicBezTo>
                  <a:cubicBezTo>
                    <a:pt x="2151" y="4686"/>
                    <a:pt x="2281" y="4664"/>
                    <a:pt x="2388" y="4653"/>
                  </a:cubicBezTo>
                  <a:cubicBezTo>
                    <a:pt x="2596" y="4641"/>
                    <a:pt x="2799" y="4624"/>
                    <a:pt x="3007" y="4608"/>
                  </a:cubicBezTo>
                  <a:cubicBezTo>
                    <a:pt x="3120" y="4602"/>
                    <a:pt x="3103" y="4433"/>
                    <a:pt x="2991" y="4439"/>
                  </a:cubicBezTo>
                  <a:lnTo>
                    <a:pt x="2456" y="4478"/>
                  </a:lnTo>
                  <a:cubicBezTo>
                    <a:pt x="2371" y="4484"/>
                    <a:pt x="2281" y="4495"/>
                    <a:pt x="2196" y="4495"/>
                  </a:cubicBezTo>
                  <a:cubicBezTo>
                    <a:pt x="2168" y="4501"/>
                    <a:pt x="2140" y="4501"/>
                    <a:pt x="2118" y="4495"/>
                  </a:cubicBezTo>
                  <a:cubicBezTo>
                    <a:pt x="2163" y="4410"/>
                    <a:pt x="2208" y="4332"/>
                    <a:pt x="2258" y="4253"/>
                  </a:cubicBezTo>
                  <a:cubicBezTo>
                    <a:pt x="2444" y="3982"/>
                    <a:pt x="2703" y="3819"/>
                    <a:pt x="3007" y="3701"/>
                  </a:cubicBezTo>
                  <a:cubicBezTo>
                    <a:pt x="3171" y="3639"/>
                    <a:pt x="3340" y="3588"/>
                    <a:pt x="3503" y="3526"/>
                  </a:cubicBezTo>
                  <a:cubicBezTo>
                    <a:pt x="3548" y="3532"/>
                    <a:pt x="3587" y="3532"/>
                    <a:pt x="3633" y="3532"/>
                  </a:cubicBezTo>
                  <a:cubicBezTo>
                    <a:pt x="3740" y="3532"/>
                    <a:pt x="3841" y="3526"/>
                    <a:pt x="3948" y="3526"/>
                  </a:cubicBezTo>
                  <a:lnTo>
                    <a:pt x="4579" y="3515"/>
                  </a:lnTo>
                  <a:cubicBezTo>
                    <a:pt x="4686" y="3515"/>
                    <a:pt x="4674" y="3346"/>
                    <a:pt x="4562" y="3346"/>
                  </a:cubicBezTo>
                  <a:cubicBezTo>
                    <a:pt x="4376" y="3352"/>
                    <a:pt x="4190" y="3352"/>
                    <a:pt x="4004" y="3357"/>
                  </a:cubicBezTo>
                  <a:cubicBezTo>
                    <a:pt x="3954" y="3357"/>
                    <a:pt x="3908" y="3357"/>
                    <a:pt x="3858" y="3357"/>
                  </a:cubicBezTo>
                  <a:cubicBezTo>
                    <a:pt x="4106" y="3205"/>
                    <a:pt x="4286" y="2974"/>
                    <a:pt x="4370" y="2693"/>
                  </a:cubicBezTo>
                  <a:cubicBezTo>
                    <a:pt x="4466" y="2372"/>
                    <a:pt x="4455" y="2034"/>
                    <a:pt x="4494" y="1702"/>
                  </a:cubicBezTo>
                  <a:cubicBezTo>
                    <a:pt x="4494" y="1696"/>
                    <a:pt x="4494" y="1690"/>
                    <a:pt x="4494" y="1685"/>
                  </a:cubicBezTo>
                  <a:lnTo>
                    <a:pt x="5142" y="1386"/>
                  </a:lnTo>
                  <a:cubicBezTo>
                    <a:pt x="5187" y="1369"/>
                    <a:pt x="5209" y="1324"/>
                    <a:pt x="5192" y="1279"/>
                  </a:cubicBezTo>
                  <a:cubicBezTo>
                    <a:pt x="5181" y="1234"/>
                    <a:pt x="5125" y="1206"/>
                    <a:pt x="5085" y="1229"/>
                  </a:cubicBezTo>
                  <a:lnTo>
                    <a:pt x="4528" y="1482"/>
                  </a:lnTo>
                  <a:cubicBezTo>
                    <a:pt x="4590" y="1206"/>
                    <a:pt x="4702" y="947"/>
                    <a:pt x="4900" y="727"/>
                  </a:cubicBezTo>
                  <a:cubicBezTo>
                    <a:pt x="5136" y="457"/>
                    <a:pt x="5457" y="260"/>
                    <a:pt x="5812" y="192"/>
                  </a:cubicBezTo>
                  <a:cubicBezTo>
                    <a:pt x="5919" y="176"/>
                    <a:pt x="5908" y="1"/>
                    <a:pt x="5801" y="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604767" y="1199095"/>
              <a:ext cx="611403" cy="1185886"/>
            </a:xfrm>
            <a:custGeom>
              <a:rect b="b" l="l" r="r" t="t"/>
              <a:pathLst>
                <a:path extrusionOk="0" h="8544" w="4405">
                  <a:moveTo>
                    <a:pt x="3768" y="3813"/>
                  </a:moveTo>
                  <a:cubicBezTo>
                    <a:pt x="3701" y="4016"/>
                    <a:pt x="3701" y="4218"/>
                    <a:pt x="3746" y="4427"/>
                  </a:cubicBezTo>
                  <a:cubicBezTo>
                    <a:pt x="3825" y="4793"/>
                    <a:pt x="4005" y="5148"/>
                    <a:pt x="3977" y="5536"/>
                  </a:cubicBezTo>
                  <a:cubicBezTo>
                    <a:pt x="3954" y="5857"/>
                    <a:pt x="3752" y="6099"/>
                    <a:pt x="3492" y="6274"/>
                  </a:cubicBezTo>
                  <a:cubicBezTo>
                    <a:pt x="3245" y="6443"/>
                    <a:pt x="2952" y="6567"/>
                    <a:pt x="2727" y="6770"/>
                  </a:cubicBezTo>
                  <a:cubicBezTo>
                    <a:pt x="2597" y="6882"/>
                    <a:pt x="2507" y="7029"/>
                    <a:pt x="2462" y="7198"/>
                  </a:cubicBezTo>
                  <a:cubicBezTo>
                    <a:pt x="2411" y="7400"/>
                    <a:pt x="2411" y="7614"/>
                    <a:pt x="2349" y="7817"/>
                  </a:cubicBezTo>
                  <a:cubicBezTo>
                    <a:pt x="2248" y="8161"/>
                    <a:pt x="1961" y="8425"/>
                    <a:pt x="1606" y="8493"/>
                  </a:cubicBezTo>
                  <a:cubicBezTo>
                    <a:pt x="1319" y="8543"/>
                    <a:pt x="1015" y="8448"/>
                    <a:pt x="801" y="8251"/>
                  </a:cubicBezTo>
                  <a:cubicBezTo>
                    <a:pt x="558" y="8110"/>
                    <a:pt x="350" y="7902"/>
                    <a:pt x="221" y="7648"/>
                  </a:cubicBezTo>
                  <a:cubicBezTo>
                    <a:pt x="40" y="7299"/>
                    <a:pt x="1" y="6882"/>
                    <a:pt x="125" y="6511"/>
                  </a:cubicBezTo>
                  <a:cubicBezTo>
                    <a:pt x="243" y="6128"/>
                    <a:pt x="564" y="5801"/>
                    <a:pt x="587" y="5384"/>
                  </a:cubicBezTo>
                  <a:cubicBezTo>
                    <a:pt x="603" y="5013"/>
                    <a:pt x="395" y="4669"/>
                    <a:pt x="271" y="4325"/>
                  </a:cubicBezTo>
                  <a:cubicBezTo>
                    <a:pt x="159" y="4004"/>
                    <a:pt x="130" y="3667"/>
                    <a:pt x="328" y="3368"/>
                  </a:cubicBezTo>
                  <a:cubicBezTo>
                    <a:pt x="508" y="3092"/>
                    <a:pt x="806" y="2923"/>
                    <a:pt x="1015" y="2670"/>
                  </a:cubicBezTo>
                  <a:cubicBezTo>
                    <a:pt x="1127" y="2535"/>
                    <a:pt x="1200" y="2377"/>
                    <a:pt x="1212" y="2197"/>
                  </a:cubicBezTo>
                  <a:cubicBezTo>
                    <a:pt x="1229" y="1994"/>
                    <a:pt x="1178" y="1780"/>
                    <a:pt x="1133" y="1583"/>
                  </a:cubicBezTo>
                  <a:cubicBezTo>
                    <a:pt x="1048" y="1206"/>
                    <a:pt x="998" y="828"/>
                    <a:pt x="1217" y="490"/>
                  </a:cubicBezTo>
                  <a:cubicBezTo>
                    <a:pt x="1409" y="198"/>
                    <a:pt x="1741" y="0"/>
                    <a:pt x="2090" y="12"/>
                  </a:cubicBezTo>
                  <a:cubicBezTo>
                    <a:pt x="2434" y="23"/>
                    <a:pt x="2772" y="214"/>
                    <a:pt x="2952" y="507"/>
                  </a:cubicBezTo>
                  <a:cubicBezTo>
                    <a:pt x="3059" y="682"/>
                    <a:pt x="3087" y="879"/>
                    <a:pt x="3132" y="1076"/>
                  </a:cubicBezTo>
                  <a:cubicBezTo>
                    <a:pt x="3177" y="1256"/>
                    <a:pt x="3256" y="1403"/>
                    <a:pt x="3402" y="1527"/>
                  </a:cubicBezTo>
                  <a:cubicBezTo>
                    <a:pt x="3650" y="1735"/>
                    <a:pt x="3982" y="1848"/>
                    <a:pt x="4168" y="2124"/>
                  </a:cubicBezTo>
                  <a:cubicBezTo>
                    <a:pt x="4405" y="2484"/>
                    <a:pt x="4247" y="2918"/>
                    <a:pt x="4056" y="3255"/>
                  </a:cubicBezTo>
                  <a:cubicBezTo>
                    <a:pt x="3954" y="3441"/>
                    <a:pt x="3842" y="3616"/>
                    <a:pt x="3768" y="38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709557" y="1263913"/>
              <a:ext cx="345606" cy="1079706"/>
            </a:xfrm>
            <a:custGeom>
              <a:rect b="b" l="l" r="r" t="t"/>
              <a:pathLst>
                <a:path extrusionOk="0" h="7779" w="2490">
                  <a:moveTo>
                    <a:pt x="2326" y="1274"/>
                  </a:moveTo>
                  <a:lnTo>
                    <a:pt x="1673" y="1566"/>
                  </a:lnTo>
                  <a:cubicBezTo>
                    <a:pt x="1718" y="1493"/>
                    <a:pt x="1758" y="1426"/>
                    <a:pt x="1791" y="1352"/>
                  </a:cubicBezTo>
                  <a:cubicBezTo>
                    <a:pt x="1910" y="1105"/>
                    <a:pt x="1938" y="823"/>
                    <a:pt x="1831" y="564"/>
                  </a:cubicBezTo>
                  <a:cubicBezTo>
                    <a:pt x="1729" y="305"/>
                    <a:pt x="1521" y="97"/>
                    <a:pt x="1256" y="7"/>
                  </a:cubicBezTo>
                  <a:cubicBezTo>
                    <a:pt x="1245" y="7"/>
                    <a:pt x="1239" y="7"/>
                    <a:pt x="1228" y="7"/>
                  </a:cubicBezTo>
                  <a:cubicBezTo>
                    <a:pt x="1223" y="1"/>
                    <a:pt x="1211" y="1"/>
                    <a:pt x="1206" y="1"/>
                  </a:cubicBezTo>
                  <a:cubicBezTo>
                    <a:pt x="1138" y="1"/>
                    <a:pt x="1121" y="57"/>
                    <a:pt x="1132" y="108"/>
                  </a:cubicBezTo>
                  <a:cubicBezTo>
                    <a:pt x="1138" y="130"/>
                    <a:pt x="1149" y="153"/>
                    <a:pt x="1183" y="164"/>
                  </a:cubicBezTo>
                  <a:cubicBezTo>
                    <a:pt x="1183" y="164"/>
                    <a:pt x="1183" y="164"/>
                    <a:pt x="1183" y="164"/>
                  </a:cubicBezTo>
                  <a:cubicBezTo>
                    <a:pt x="1183" y="164"/>
                    <a:pt x="1183" y="164"/>
                    <a:pt x="1183" y="164"/>
                  </a:cubicBezTo>
                  <a:cubicBezTo>
                    <a:pt x="1431" y="249"/>
                    <a:pt x="1617" y="446"/>
                    <a:pt x="1696" y="694"/>
                  </a:cubicBezTo>
                  <a:cubicBezTo>
                    <a:pt x="1774" y="941"/>
                    <a:pt x="1696" y="1189"/>
                    <a:pt x="1572" y="1409"/>
                  </a:cubicBezTo>
                  <a:cubicBezTo>
                    <a:pt x="1527" y="1482"/>
                    <a:pt x="1482" y="1550"/>
                    <a:pt x="1437" y="1617"/>
                  </a:cubicBezTo>
                  <a:cubicBezTo>
                    <a:pt x="1352" y="1448"/>
                    <a:pt x="1268" y="1279"/>
                    <a:pt x="1189" y="1105"/>
                  </a:cubicBezTo>
                  <a:cubicBezTo>
                    <a:pt x="1138" y="1009"/>
                    <a:pt x="975" y="1065"/>
                    <a:pt x="1025" y="1167"/>
                  </a:cubicBezTo>
                  <a:lnTo>
                    <a:pt x="1324" y="1775"/>
                  </a:lnTo>
                  <a:cubicBezTo>
                    <a:pt x="1132" y="2051"/>
                    <a:pt x="947" y="2327"/>
                    <a:pt x="941" y="2681"/>
                  </a:cubicBezTo>
                  <a:cubicBezTo>
                    <a:pt x="935" y="2907"/>
                    <a:pt x="997" y="3121"/>
                    <a:pt x="1076" y="3323"/>
                  </a:cubicBezTo>
                  <a:cubicBezTo>
                    <a:pt x="1037" y="3284"/>
                    <a:pt x="992" y="3250"/>
                    <a:pt x="947" y="3211"/>
                  </a:cubicBezTo>
                  <a:cubicBezTo>
                    <a:pt x="800" y="3087"/>
                    <a:pt x="654" y="2957"/>
                    <a:pt x="507" y="2834"/>
                  </a:cubicBezTo>
                  <a:cubicBezTo>
                    <a:pt x="423" y="2766"/>
                    <a:pt x="316" y="2895"/>
                    <a:pt x="400" y="2969"/>
                  </a:cubicBezTo>
                  <a:cubicBezTo>
                    <a:pt x="564" y="3109"/>
                    <a:pt x="727" y="3250"/>
                    <a:pt x="896" y="3391"/>
                  </a:cubicBezTo>
                  <a:cubicBezTo>
                    <a:pt x="975" y="3459"/>
                    <a:pt x="1054" y="3537"/>
                    <a:pt x="1138" y="3599"/>
                  </a:cubicBezTo>
                  <a:cubicBezTo>
                    <a:pt x="1155" y="3611"/>
                    <a:pt x="1178" y="3622"/>
                    <a:pt x="1200" y="3628"/>
                  </a:cubicBezTo>
                  <a:cubicBezTo>
                    <a:pt x="1285" y="3830"/>
                    <a:pt x="1363" y="4039"/>
                    <a:pt x="1386" y="4253"/>
                  </a:cubicBezTo>
                  <a:cubicBezTo>
                    <a:pt x="1425" y="4619"/>
                    <a:pt x="1296" y="4957"/>
                    <a:pt x="1121" y="5272"/>
                  </a:cubicBezTo>
                  <a:cubicBezTo>
                    <a:pt x="918" y="4951"/>
                    <a:pt x="710" y="4630"/>
                    <a:pt x="502" y="4309"/>
                  </a:cubicBezTo>
                  <a:cubicBezTo>
                    <a:pt x="440" y="4219"/>
                    <a:pt x="305" y="4315"/>
                    <a:pt x="361" y="4410"/>
                  </a:cubicBezTo>
                  <a:cubicBezTo>
                    <a:pt x="586" y="4748"/>
                    <a:pt x="806" y="5092"/>
                    <a:pt x="1025" y="5435"/>
                  </a:cubicBezTo>
                  <a:cubicBezTo>
                    <a:pt x="918" y="5616"/>
                    <a:pt x="806" y="5784"/>
                    <a:pt x="710" y="5953"/>
                  </a:cubicBezTo>
                  <a:cubicBezTo>
                    <a:pt x="620" y="6100"/>
                    <a:pt x="541" y="6263"/>
                    <a:pt x="479" y="6432"/>
                  </a:cubicBezTo>
                  <a:lnTo>
                    <a:pt x="215" y="5897"/>
                  </a:lnTo>
                  <a:cubicBezTo>
                    <a:pt x="164" y="5801"/>
                    <a:pt x="1" y="5858"/>
                    <a:pt x="51" y="5959"/>
                  </a:cubicBezTo>
                  <a:cubicBezTo>
                    <a:pt x="169" y="6196"/>
                    <a:pt x="293" y="6432"/>
                    <a:pt x="412" y="6674"/>
                  </a:cubicBezTo>
                  <a:cubicBezTo>
                    <a:pt x="333" y="7023"/>
                    <a:pt x="350" y="7384"/>
                    <a:pt x="581" y="7694"/>
                  </a:cubicBezTo>
                  <a:cubicBezTo>
                    <a:pt x="648" y="7778"/>
                    <a:pt x="783" y="7682"/>
                    <a:pt x="721" y="7592"/>
                  </a:cubicBezTo>
                  <a:cubicBezTo>
                    <a:pt x="530" y="7333"/>
                    <a:pt x="507" y="7040"/>
                    <a:pt x="569" y="6747"/>
                  </a:cubicBezTo>
                  <a:lnTo>
                    <a:pt x="1425" y="6241"/>
                  </a:lnTo>
                  <a:cubicBezTo>
                    <a:pt x="1521" y="6184"/>
                    <a:pt x="1420" y="6049"/>
                    <a:pt x="1330" y="6100"/>
                  </a:cubicBezTo>
                  <a:cubicBezTo>
                    <a:pt x="1099" y="6241"/>
                    <a:pt x="868" y="6376"/>
                    <a:pt x="637" y="6511"/>
                  </a:cubicBezTo>
                  <a:cubicBezTo>
                    <a:pt x="704" y="6308"/>
                    <a:pt x="811" y="6117"/>
                    <a:pt x="913" y="5942"/>
                  </a:cubicBezTo>
                  <a:cubicBezTo>
                    <a:pt x="1003" y="5796"/>
                    <a:pt x="1099" y="5649"/>
                    <a:pt x="1189" y="5497"/>
                  </a:cubicBezTo>
                  <a:cubicBezTo>
                    <a:pt x="1549" y="5221"/>
                    <a:pt x="1915" y="4945"/>
                    <a:pt x="2276" y="4669"/>
                  </a:cubicBezTo>
                  <a:cubicBezTo>
                    <a:pt x="2366" y="4602"/>
                    <a:pt x="2270" y="4467"/>
                    <a:pt x="2180" y="4529"/>
                  </a:cubicBezTo>
                  <a:cubicBezTo>
                    <a:pt x="1915" y="4731"/>
                    <a:pt x="1645" y="4934"/>
                    <a:pt x="1380" y="5137"/>
                  </a:cubicBezTo>
                  <a:cubicBezTo>
                    <a:pt x="1510" y="4861"/>
                    <a:pt x="1589" y="4568"/>
                    <a:pt x="1560" y="4253"/>
                  </a:cubicBezTo>
                  <a:cubicBezTo>
                    <a:pt x="1538" y="4027"/>
                    <a:pt x="1453" y="3808"/>
                    <a:pt x="1363" y="3594"/>
                  </a:cubicBezTo>
                  <a:cubicBezTo>
                    <a:pt x="1425" y="3543"/>
                    <a:pt x="1470" y="3464"/>
                    <a:pt x="1521" y="3402"/>
                  </a:cubicBezTo>
                  <a:cubicBezTo>
                    <a:pt x="1583" y="3312"/>
                    <a:pt x="1645" y="3222"/>
                    <a:pt x="1713" y="3132"/>
                  </a:cubicBezTo>
                  <a:cubicBezTo>
                    <a:pt x="1842" y="2952"/>
                    <a:pt x="1972" y="2772"/>
                    <a:pt x="2107" y="2586"/>
                  </a:cubicBezTo>
                  <a:cubicBezTo>
                    <a:pt x="2169" y="2501"/>
                    <a:pt x="2039" y="2389"/>
                    <a:pt x="1972" y="2479"/>
                  </a:cubicBezTo>
                  <a:cubicBezTo>
                    <a:pt x="1752" y="2783"/>
                    <a:pt x="1538" y="3087"/>
                    <a:pt x="1313" y="3391"/>
                  </a:cubicBezTo>
                  <a:cubicBezTo>
                    <a:pt x="1313" y="3397"/>
                    <a:pt x="1301" y="3414"/>
                    <a:pt x="1296" y="3425"/>
                  </a:cubicBezTo>
                  <a:cubicBezTo>
                    <a:pt x="1194" y="3183"/>
                    <a:pt x="1104" y="2935"/>
                    <a:pt x="1110" y="2665"/>
                  </a:cubicBezTo>
                  <a:cubicBezTo>
                    <a:pt x="1121" y="2349"/>
                    <a:pt x="1301" y="2090"/>
                    <a:pt x="1482" y="1837"/>
                  </a:cubicBezTo>
                  <a:cubicBezTo>
                    <a:pt x="1786" y="1702"/>
                    <a:pt x="2084" y="1566"/>
                    <a:pt x="2388" y="1437"/>
                  </a:cubicBezTo>
                  <a:cubicBezTo>
                    <a:pt x="2490" y="1392"/>
                    <a:pt x="2428" y="1229"/>
                    <a:pt x="2326" y="12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612179" y="1214711"/>
              <a:ext cx="1096778" cy="1329681"/>
            </a:xfrm>
            <a:custGeom>
              <a:rect b="b" l="l" r="r" t="t"/>
              <a:pathLst>
                <a:path extrusionOk="0" h="9580" w="7902">
                  <a:moveTo>
                    <a:pt x="1132" y="3357"/>
                  </a:moveTo>
                  <a:cubicBezTo>
                    <a:pt x="1239" y="3880"/>
                    <a:pt x="924" y="4359"/>
                    <a:pt x="946" y="4877"/>
                  </a:cubicBezTo>
                  <a:cubicBezTo>
                    <a:pt x="974" y="5333"/>
                    <a:pt x="1301" y="5671"/>
                    <a:pt x="1690" y="5857"/>
                  </a:cubicBezTo>
                  <a:cubicBezTo>
                    <a:pt x="2168" y="6093"/>
                    <a:pt x="2720" y="6088"/>
                    <a:pt x="3233" y="6206"/>
                  </a:cubicBezTo>
                  <a:cubicBezTo>
                    <a:pt x="3700" y="6319"/>
                    <a:pt x="4128" y="6550"/>
                    <a:pt x="4314" y="7017"/>
                  </a:cubicBezTo>
                  <a:cubicBezTo>
                    <a:pt x="4404" y="7259"/>
                    <a:pt x="4438" y="7513"/>
                    <a:pt x="4500" y="7760"/>
                  </a:cubicBezTo>
                  <a:cubicBezTo>
                    <a:pt x="4550" y="7986"/>
                    <a:pt x="4629" y="8205"/>
                    <a:pt x="4736" y="8414"/>
                  </a:cubicBezTo>
                  <a:cubicBezTo>
                    <a:pt x="4950" y="8808"/>
                    <a:pt x="5266" y="9151"/>
                    <a:pt x="5666" y="9349"/>
                  </a:cubicBezTo>
                  <a:cubicBezTo>
                    <a:pt x="6065" y="9546"/>
                    <a:pt x="6544" y="9579"/>
                    <a:pt x="6961" y="9439"/>
                  </a:cubicBezTo>
                  <a:cubicBezTo>
                    <a:pt x="7361" y="9303"/>
                    <a:pt x="7682" y="8994"/>
                    <a:pt x="7811" y="8588"/>
                  </a:cubicBezTo>
                  <a:cubicBezTo>
                    <a:pt x="7901" y="8307"/>
                    <a:pt x="7901" y="7991"/>
                    <a:pt x="7794" y="7715"/>
                  </a:cubicBezTo>
                  <a:cubicBezTo>
                    <a:pt x="7637" y="6842"/>
                    <a:pt x="6595" y="6527"/>
                    <a:pt x="5958" y="6032"/>
                  </a:cubicBezTo>
                  <a:cubicBezTo>
                    <a:pt x="5767" y="5891"/>
                    <a:pt x="5592" y="5716"/>
                    <a:pt x="5485" y="5502"/>
                  </a:cubicBezTo>
                  <a:cubicBezTo>
                    <a:pt x="5356" y="5260"/>
                    <a:pt x="5322" y="4984"/>
                    <a:pt x="5322" y="4708"/>
                  </a:cubicBezTo>
                  <a:cubicBezTo>
                    <a:pt x="5328" y="4235"/>
                    <a:pt x="5423" y="3762"/>
                    <a:pt x="5339" y="3283"/>
                  </a:cubicBezTo>
                  <a:cubicBezTo>
                    <a:pt x="5260" y="2872"/>
                    <a:pt x="5040" y="2501"/>
                    <a:pt x="4629" y="2349"/>
                  </a:cubicBezTo>
                  <a:cubicBezTo>
                    <a:pt x="4398" y="2258"/>
                    <a:pt x="4145" y="2242"/>
                    <a:pt x="3903" y="2180"/>
                  </a:cubicBezTo>
                  <a:cubicBezTo>
                    <a:pt x="3666" y="2118"/>
                    <a:pt x="3458" y="2005"/>
                    <a:pt x="3272" y="1847"/>
                  </a:cubicBezTo>
                  <a:cubicBezTo>
                    <a:pt x="2568" y="1250"/>
                    <a:pt x="2191" y="102"/>
                    <a:pt x="1138" y="28"/>
                  </a:cubicBezTo>
                  <a:cubicBezTo>
                    <a:pt x="704" y="0"/>
                    <a:pt x="304" y="214"/>
                    <a:pt x="158" y="631"/>
                  </a:cubicBezTo>
                  <a:cubicBezTo>
                    <a:pt x="0" y="1081"/>
                    <a:pt x="147" y="1554"/>
                    <a:pt x="372" y="1949"/>
                  </a:cubicBezTo>
                  <a:cubicBezTo>
                    <a:pt x="637" y="2405"/>
                    <a:pt x="1020" y="2822"/>
                    <a:pt x="1132" y="3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676997" y="1301459"/>
              <a:ext cx="949792" cy="1185886"/>
            </a:xfrm>
            <a:custGeom>
              <a:rect b="b" l="l" r="r" t="t"/>
              <a:pathLst>
                <a:path extrusionOk="0" h="8544" w="6843">
                  <a:moveTo>
                    <a:pt x="141" y="23"/>
                  </a:moveTo>
                  <a:cubicBezTo>
                    <a:pt x="828" y="152"/>
                    <a:pt x="1437" y="642"/>
                    <a:pt x="1696" y="1296"/>
                  </a:cubicBezTo>
                  <a:cubicBezTo>
                    <a:pt x="1718" y="1346"/>
                    <a:pt x="1735" y="1403"/>
                    <a:pt x="1752" y="1459"/>
                  </a:cubicBezTo>
                  <a:cubicBezTo>
                    <a:pt x="1791" y="1335"/>
                    <a:pt x="1825" y="1211"/>
                    <a:pt x="1865" y="1087"/>
                  </a:cubicBezTo>
                  <a:cubicBezTo>
                    <a:pt x="1882" y="1036"/>
                    <a:pt x="1944" y="1014"/>
                    <a:pt x="1989" y="1031"/>
                  </a:cubicBezTo>
                  <a:cubicBezTo>
                    <a:pt x="2045" y="1048"/>
                    <a:pt x="2067" y="1104"/>
                    <a:pt x="2051" y="1160"/>
                  </a:cubicBezTo>
                  <a:lnTo>
                    <a:pt x="1837" y="1870"/>
                  </a:lnTo>
                  <a:cubicBezTo>
                    <a:pt x="1859" y="2045"/>
                    <a:pt x="1870" y="2213"/>
                    <a:pt x="1882" y="2388"/>
                  </a:cubicBezTo>
                  <a:cubicBezTo>
                    <a:pt x="1910" y="2760"/>
                    <a:pt x="1944" y="3160"/>
                    <a:pt x="2191" y="3458"/>
                  </a:cubicBezTo>
                  <a:cubicBezTo>
                    <a:pt x="2349" y="3650"/>
                    <a:pt x="2569" y="3762"/>
                    <a:pt x="2794" y="3852"/>
                  </a:cubicBezTo>
                  <a:cubicBezTo>
                    <a:pt x="2805" y="3830"/>
                    <a:pt x="2805" y="3790"/>
                    <a:pt x="2811" y="3762"/>
                  </a:cubicBezTo>
                  <a:cubicBezTo>
                    <a:pt x="2811" y="3717"/>
                    <a:pt x="2816" y="3666"/>
                    <a:pt x="2816" y="3616"/>
                  </a:cubicBezTo>
                  <a:lnTo>
                    <a:pt x="2833" y="3289"/>
                  </a:lnTo>
                  <a:cubicBezTo>
                    <a:pt x="2845" y="3075"/>
                    <a:pt x="2861" y="2867"/>
                    <a:pt x="2873" y="2658"/>
                  </a:cubicBezTo>
                  <a:cubicBezTo>
                    <a:pt x="2878" y="2529"/>
                    <a:pt x="3075" y="2546"/>
                    <a:pt x="3070" y="2675"/>
                  </a:cubicBezTo>
                  <a:cubicBezTo>
                    <a:pt x="3053" y="2912"/>
                    <a:pt x="3042" y="3148"/>
                    <a:pt x="3030" y="3390"/>
                  </a:cubicBezTo>
                  <a:cubicBezTo>
                    <a:pt x="3019" y="3509"/>
                    <a:pt x="3013" y="3627"/>
                    <a:pt x="3008" y="3745"/>
                  </a:cubicBezTo>
                  <a:cubicBezTo>
                    <a:pt x="3002" y="3807"/>
                    <a:pt x="2997" y="3869"/>
                    <a:pt x="2974" y="3925"/>
                  </a:cubicBezTo>
                  <a:cubicBezTo>
                    <a:pt x="3008" y="3937"/>
                    <a:pt x="3042" y="3948"/>
                    <a:pt x="3075" y="3959"/>
                  </a:cubicBezTo>
                  <a:cubicBezTo>
                    <a:pt x="3402" y="4072"/>
                    <a:pt x="3746" y="4179"/>
                    <a:pt x="4022" y="4399"/>
                  </a:cubicBezTo>
                  <a:cubicBezTo>
                    <a:pt x="4230" y="4567"/>
                    <a:pt x="4388" y="4770"/>
                    <a:pt x="4511" y="4990"/>
                  </a:cubicBezTo>
                  <a:cubicBezTo>
                    <a:pt x="4523" y="4939"/>
                    <a:pt x="4528" y="4883"/>
                    <a:pt x="4540" y="4832"/>
                  </a:cubicBezTo>
                  <a:cubicBezTo>
                    <a:pt x="4562" y="4725"/>
                    <a:pt x="4579" y="4624"/>
                    <a:pt x="4602" y="4522"/>
                  </a:cubicBezTo>
                  <a:lnTo>
                    <a:pt x="4725" y="3892"/>
                  </a:lnTo>
                  <a:cubicBezTo>
                    <a:pt x="4737" y="3841"/>
                    <a:pt x="4776" y="3802"/>
                    <a:pt x="4832" y="3807"/>
                  </a:cubicBezTo>
                  <a:cubicBezTo>
                    <a:pt x="4883" y="3807"/>
                    <a:pt x="4934" y="3858"/>
                    <a:pt x="4923" y="3914"/>
                  </a:cubicBezTo>
                  <a:lnTo>
                    <a:pt x="4782" y="4607"/>
                  </a:lnTo>
                  <a:cubicBezTo>
                    <a:pt x="4759" y="4731"/>
                    <a:pt x="4737" y="4849"/>
                    <a:pt x="4714" y="4973"/>
                  </a:cubicBezTo>
                  <a:cubicBezTo>
                    <a:pt x="4692" y="5063"/>
                    <a:pt x="4680" y="5164"/>
                    <a:pt x="4635" y="5243"/>
                  </a:cubicBezTo>
                  <a:cubicBezTo>
                    <a:pt x="4793" y="5632"/>
                    <a:pt x="4883" y="6054"/>
                    <a:pt x="4979" y="6448"/>
                  </a:cubicBezTo>
                  <a:cubicBezTo>
                    <a:pt x="5080" y="6871"/>
                    <a:pt x="5199" y="7310"/>
                    <a:pt x="5452" y="7659"/>
                  </a:cubicBezTo>
                  <a:cubicBezTo>
                    <a:pt x="5553" y="7287"/>
                    <a:pt x="5649" y="6910"/>
                    <a:pt x="5750" y="6533"/>
                  </a:cubicBezTo>
                  <a:cubicBezTo>
                    <a:pt x="5779" y="6409"/>
                    <a:pt x="5964" y="6482"/>
                    <a:pt x="5936" y="6600"/>
                  </a:cubicBezTo>
                  <a:cubicBezTo>
                    <a:pt x="5824" y="7017"/>
                    <a:pt x="5717" y="7434"/>
                    <a:pt x="5610" y="7845"/>
                  </a:cubicBezTo>
                  <a:cubicBezTo>
                    <a:pt x="5886" y="8138"/>
                    <a:pt x="6274" y="8329"/>
                    <a:pt x="6685" y="8250"/>
                  </a:cubicBezTo>
                  <a:cubicBezTo>
                    <a:pt x="6809" y="8222"/>
                    <a:pt x="6843" y="8419"/>
                    <a:pt x="6719" y="8442"/>
                  </a:cubicBezTo>
                  <a:cubicBezTo>
                    <a:pt x="6223" y="8543"/>
                    <a:pt x="5790" y="8318"/>
                    <a:pt x="5469" y="7975"/>
                  </a:cubicBezTo>
                  <a:cubicBezTo>
                    <a:pt x="5469" y="7975"/>
                    <a:pt x="5463" y="7975"/>
                    <a:pt x="5463" y="7975"/>
                  </a:cubicBezTo>
                  <a:lnTo>
                    <a:pt x="4343" y="7699"/>
                  </a:lnTo>
                  <a:cubicBezTo>
                    <a:pt x="4292" y="7687"/>
                    <a:pt x="4269" y="7620"/>
                    <a:pt x="4286" y="7575"/>
                  </a:cubicBezTo>
                  <a:cubicBezTo>
                    <a:pt x="4303" y="7518"/>
                    <a:pt x="4359" y="7501"/>
                    <a:pt x="4410" y="7518"/>
                  </a:cubicBezTo>
                  <a:lnTo>
                    <a:pt x="5266" y="7727"/>
                  </a:lnTo>
                  <a:cubicBezTo>
                    <a:pt x="5165" y="7580"/>
                    <a:pt x="5080" y="7417"/>
                    <a:pt x="5013" y="7259"/>
                  </a:cubicBezTo>
                  <a:cubicBezTo>
                    <a:pt x="4776" y="6657"/>
                    <a:pt x="4720" y="5975"/>
                    <a:pt x="4478" y="5373"/>
                  </a:cubicBezTo>
                  <a:cubicBezTo>
                    <a:pt x="4354" y="5412"/>
                    <a:pt x="4207" y="5384"/>
                    <a:pt x="4083" y="5373"/>
                  </a:cubicBezTo>
                  <a:cubicBezTo>
                    <a:pt x="3841" y="5356"/>
                    <a:pt x="3605" y="5339"/>
                    <a:pt x="3368" y="5322"/>
                  </a:cubicBezTo>
                  <a:cubicBezTo>
                    <a:pt x="3239" y="5311"/>
                    <a:pt x="3256" y="5114"/>
                    <a:pt x="3385" y="5125"/>
                  </a:cubicBezTo>
                  <a:lnTo>
                    <a:pt x="4005" y="5170"/>
                  </a:lnTo>
                  <a:cubicBezTo>
                    <a:pt x="4100" y="5176"/>
                    <a:pt x="4202" y="5187"/>
                    <a:pt x="4303" y="5193"/>
                  </a:cubicBezTo>
                  <a:cubicBezTo>
                    <a:pt x="4337" y="5193"/>
                    <a:pt x="4365" y="5193"/>
                    <a:pt x="4393" y="5187"/>
                  </a:cubicBezTo>
                  <a:cubicBezTo>
                    <a:pt x="4348" y="5097"/>
                    <a:pt x="4292" y="5001"/>
                    <a:pt x="4230" y="4911"/>
                  </a:cubicBezTo>
                  <a:cubicBezTo>
                    <a:pt x="4016" y="4601"/>
                    <a:pt x="3717" y="4410"/>
                    <a:pt x="3368" y="4275"/>
                  </a:cubicBezTo>
                  <a:cubicBezTo>
                    <a:pt x="3177" y="4201"/>
                    <a:pt x="2985" y="4139"/>
                    <a:pt x="2794" y="4066"/>
                  </a:cubicBezTo>
                  <a:cubicBezTo>
                    <a:pt x="2743" y="4078"/>
                    <a:pt x="2692" y="4078"/>
                    <a:pt x="2642" y="4078"/>
                  </a:cubicBezTo>
                  <a:cubicBezTo>
                    <a:pt x="2524" y="4072"/>
                    <a:pt x="2400" y="4072"/>
                    <a:pt x="2281" y="4072"/>
                  </a:cubicBezTo>
                  <a:lnTo>
                    <a:pt x="1549" y="4061"/>
                  </a:lnTo>
                  <a:cubicBezTo>
                    <a:pt x="1425" y="4061"/>
                    <a:pt x="1442" y="3864"/>
                    <a:pt x="1572" y="3864"/>
                  </a:cubicBezTo>
                  <a:cubicBezTo>
                    <a:pt x="1786" y="3864"/>
                    <a:pt x="2000" y="3869"/>
                    <a:pt x="2214" y="3875"/>
                  </a:cubicBezTo>
                  <a:cubicBezTo>
                    <a:pt x="2270" y="3875"/>
                    <a:pt x="2326" y="3875"/>
                    <a:pt x="2383" y="3875"/>
                  </a:cubicBezTo>
                  <a:cubicBezTo>
                    <a:pt x="2096" y="3700"/>
                    <a:pt x="1893" y="3436"/>
                    <a:pt x="1791" y="3109"/>
                  </a:cubicBezTo>
                  <a:cubicBezTo>
                    <a:pt x="1679" y="2737"/>
                    <a:pt x="1690" y="2343"/>
                    <a:pt x="1651" y="1960"/>
                  </a:cubicBezTo>
                  <a:cubicBezTo>
                    <a:pt x="1651" y="1954"/>
                    <a:pt x="1651" y="1949"/>
                    <a:pt x="1651" y="1943"/>
                  </a:cubicBezTo>
                  <a:cubicBezTo>
                    <a:pt x="1397" y="1831"/>
                    <a:pt x="1149" y="1712"/>
                    <a:pt x="896" y="1600"/>
                  </a:cubicBezTo>
                  <a:cubicBezTo>
                    <a:pt x="851" y="1577"/>
                    <a:pt x="817" y="1526"/>
                    <a:pt x="840" y="1470"/>
                  </a:cubicBezTo>
                  <a:cubicBezTo>
                    <a:pt x="857" y="1425"/>
                    <a:pt x="919" y="1391"/>
                    <a:pt x="964" y="1414"/>
                  </a:cubicBezTo>
                  <a:cubicBezTo>
                    <a:pt x="1178" y="1510"/>
                    <a:pt x="1397" y="1611"/>
                    <a:pt x="1611" y="1712"/>
                  </a:cubicBezTo>
                  <a:cubicBezTo>
                    <a:pt x="1544" y="1386"/>
                    <a:pt x="1409" y="1093"/>
                    <a:pt x="1183" y="834"/>
                  </a:cubicBezTo>
                  <a:cubicBezTo>
                    <a:pt x="907" y="518"/>
                    <a:pt x="530" y="299"/>
                    <a:pt x="125" y="220"/>
                  </a:cubicBezTo>
                  <a:cubicBezTo>
                    <a:pt x="1" y="197"/>
                    <a:pt x="18" y="0"/>
                    <a:pt x="141" y="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213165" y="1098955"/>
              <a:ext cx="706757" cy="1370348"/>
            </a:xfrm>
            <a:custGeom>
              <a:rect b="b" l="l" r="r" t="t"/>
              <a:pathLst>
                <a:path extrusionOk="0" h="9873" w="5092">
                  <a:moveTo>
                    <a:pt x="739" y="4405"/>
                  </a:moveTo>
                  <a:cubicBezTo>
                    <a:pt x="817" y="4641"/>
                    <a:pt x="817" y="4878"/>
                    <a:pt x="767" y="5114"/>
                  </a:cubicBezTo>
                  <a:cubicBezTo>
                    <a:pt x="677" y="5537"/>
                    <a:pt x="468" y="5948"/>
                    <a:pt x="496" y="6392"/>
                  </a:cubicBezTo>
                  <a:cubicBezTo>
                    <a:pt x="525" y="6764"/>
                    <a:pt x="761" y="7046"/>
                    <a:pt x="1060" y="7248"/>
                  </a:cubicBezTo>
                  <a:cubicBezTo>
                    <a:pt x="1347" y="7446"/>
                    <a:pt x="1679" y="7581"/>
                    <a:pt x="1944" y="7817"/>
                  </a:cubicBezTo>
                  <a:cubicBezTo>
                    <a:pt x="2096" y="7952"/>
                    <a:pt x="2203" y="8116"/>
                    <a:pt x="2248" y="8313"/>
                  </a:cubicBezTo>
                  <a:cubicBezTo>
                    <a:pt x="2310" y="8549"/>
                    <a:pt x="2310" y="8797"/>
                    <a:pt x="2377" y="9028"/>
                  </a:cubicBezTo>
                  <a:cubicBezTo>
                    <a:pt x="2496" y="9428"/>
                    <a:pt x="2828" y="9732"/>
                    <a:pt x="3239" y="9811"/>
                  </a:cubicBezTo>
                  <a:cubicBezTo>
                    <a:pt x="3571" y="9873"/>
                    <a:pt x="3920" y="9755"/>
                    <a:pt x="4168" y="9529"/>
                  </a:cubicBezTo>
                  <a:cubicBezTo>
                    <a:pt x="4450" y="9366"/>
                    <a:pt x="4692" y="9129"/>
                    <a:pt x="4838" y="8837"/>
                  </a:cubicBezTo>
                  <a:cubicBezTo>
                    <a:pt x="5047" y="8437"/>
                    <a:pt x="5092" y="7952"/>
                    <a:pt x="4951" y="7524"/>
                  </a:cubicBezTo>
                  <a:cubicBezTo>
                    <a:pt x="4810" y="7080"/>
                    <a:pt x="4439" y="6702"/>
                    <a:pt x="4416" y="6218"/>
                  </a:cubicBezTo>
                  <a:cubicBezTo>
                    <a:pt x="4399" y="5790"/>
                    <a:pt x="4641" y="5390"/>
                    <a:pt x="4776" y="4996"/>
                  </a:cubicBezTo>
                  <a:cubicBezTo>
                    <a:pt x="4912" y="4624"/>
                    <a:pt x="4945" y="4236"/>
                    <a:pt x="4714" y="3892"/>
                  </a:cubicBezTo>
                  <a:cubicBezTo>
                    <a:pt x="4506" y="3571"/>
                    <a:pt x="4163" y="3374"/>
                    <a:pt x="3926" y="3081"/>
                  </a:cubicBezTo>
                  <a:cubicBezTo>
                    <a:pt x="3791" y="2923"/>
                    <a:pt x="3706" y="2743"/>
                    <a:pt x="3690" y="2541"/>
                  </a:cubicBezTo>
                  <a:cubicBezTo>
                    <a:pt x="3673" y="2298"/>
                    <a:pt x="3735" y="2056"/>
                    <a:pt x="3785" y="1825"/>
                  </a:cubicBezTo>
                  <a:cubicBezTo>
                    <a:pt x="3881" y="1392"/>
                    <a:pt x="3943" y="952"/>
                    <a:pt x="3684" y="564"/>
                  </a:cubicBezTo>
                  <a:cubicBezTo>
                    <a:pt x="3470" y="226"/>
                    <a:pt x="3081" y="1"/>
                    <a:pt x="2676" y="12"/>
                  </a:cubicBezTo>
                  <a:cubicBezTo>
                    <a:pt x="2282" y="23"/>
                    <a:pt x="1893" y="249"/>
                    <a:pt x="1685" y="586"/>
                  </a:cubicBezTo>
                  <a:cubicBezTo>
                    <a:pt x="1561" y="789"/>
                    <a:pt x="1527" y="1014"/>
                    <a:pt x="1471" y="1240"/>
                  </a:cubicBezTo>
                  <a:cubicBezTo>
                    <a:pt x="1420" y="1448"/>
                    <a:pt x="1330" y="1623"/>
                    <a:pt x="1161" y="1763"/>
                  </a:cubicBezTo>
                  <a:cubicBezTo>
                    <a:pt x="879" y="2006"/>
                    <a:pt x="491" y="2135"/>
                    <a:pt x="277" y="2456"/>
                  </a:cubicBezTo>
                  <a:cubicBezTo>
                    <a:pt x="1" y="2867"/>
                    <a:pt x="187" y="3368"/>
                    <a:pt x="406" y="3763"/>
                  </a:cubicBezTo>
                  <a:cubicBezTo>
                    <a:pt x="525" y="3971"/>
                    <a:pt x="660" y="4179"/>
                    <a:pt x="739" y="4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399984" y="1173211"/>
              <a:ext cx="398765" cy="1248484"/>
            </a:xfrm>
            <a:custGeom>
              <a:rect b="b" l="l" r="r" t="t"/>
              <a:pathLst>
                <a:path extrusionOk="0" h="8995" w="2873">
                  <a:moveTo>
                    <a:pt x="187" y="1476"/>
                  </a:moveTo>
                  <a:lnTo>
                    <a:pt x="941" y="1808"/>
                  </a:lnTo>
                  <a:cubicBezTo>
                    <a:pt x="891" y="1730"/>
                    <a:pt x="846" y="1651"/>
                    <a:pt x="806" y="1566"/>
                  </a:cubicBezTo>
                  <a:cubicBezTo>
                    <a:pt x="671" y="1273"/>
                    <a:pt x="637" y="952"/>
                    <a:pt x="761" y="654"/>
                  </a:cubicBezTo>
                  <a:cubicBezTo>
                    <a:pt x="879" y="355"/>
                    <a:pt x="1121" y="113"/>
                    <a:pt x="1426" y="12"/>
                  </a:cubicBezTo>
                  <a:cubicBezTo>
                    <a:pt x="1437" y="6"/>
                    <a:pt x="1448" y="6"/>
                    <a:pt x="1454" y="6"/>
                  </a:cubicBezTo>
                  <a:cubicBezTo>
                    <a:pt x="1465" y="6"/>
                    <a:pt x="1476" y="1"/>
                    <a:pt x="1488" y="1"/>
                  </a:cubicBezTo>
                  <a:cubicBezTo>
                    <a:pt x="1561" y="1"/>
                    <a:pt x="1583" y="68"/>
                    <a:pt x="1566" y="125"/>
                  </a:cubicBezTo>
                  <a:cubicBezTo>
                    <a:pt x="1561" y="153"/>
                    <a:pt x="1544" y="175"/>
                    <a:pt x="1510" y="192"/>
                  </a:cubicBezTo>
                  <a:cubicBezTo>
                    <a:pt x="1510" y="192"/>
                    <a:pt x="1510" y="192"/>
                    <a:pt x="1510" y="192"/>
                  </a:cubicBezTo>
                  <a:cubicBezTo>
                    <a:pt x="1510" y="192"/>
                    <a:pt x="1510" y="192"/>
                    <a:pt x="1510" y="192"/>
                  </a:cubicBezTo>
                  <a:cubicBezTo>
                    <a:pt x="1223" y="288"/>
                    <a:pt x="1003" y="513"/>
                    <a:pt x="919" y="806"/>
                  </a:cubicBezTo>
                  <a:cubicBezTo>
                    <a:pt x="829" y="1093"/>
                    <a:pt x="913" y="1375"/>
                    <a:pt x="1060" y="1628"/>
                  </a:cubicBezTo>
                  <a:cubicBezTo>
                    <a:pt x="1110" y="1713"/>
                    <a:pt x="1161" y="1792"/>
                    <a:pt x="1217" y="1870"/>
                  </a:cubicBezTo>
                  <a:cubicBezTo>
                    <a:pt x="1313" y="1673"/>
                    <a:pt x="1409" y="1476"/>
                    <a:pt x="1504" y="1279"/>
                  </a:cubicBezTo>
                  <a:cubicBezTo>
                    <a:pt x="1561" y="1166"/>
                    <a:pt x="1747" y="1234"/>
                    <a:pt x="1690" y="1352"/>
                  </a:cubicBezTo>
                  <a:lnTo>
                    <a:pt x="1347" y="2056"/>
                  </a:lnTo>
                  <a:cubicBezTo>
                    <a:pt x="1566" y="2372"/>
                    <a:pt x="1780" y="2693"/>
                    <a:pt x="1792" y="3104"/>
                  </a:cubicBezTo>
                  <a:cubicBezTo>
                    <a:pt x="1792" y="3363"/>
                    <a:pt x="1718" y="3605"/>
                    <a:pt x="1628" y="3847"/>
                  </a:cubicBezTo>
                  <a:cubicBezTo>
                    <a:pt x="1679" y="3802"/>
                    <a:pt x="1730" y="3757"/>
                    <a:pt x="1786" y="3712"/>
                  </a:cubicBezTo>
                  <a:cubicBezTo>
                    <a:pt x="1949" y="3565"/>
                    <a:pt x="2118" y="3425"/>
                    <a:pt x="2287" y="3278"/>
                  </a:cubicBezTo>
                  <a:cubicBezTo>
                    <a:pt x="2383" y="3194"/>
                    <a:pt x="2512" y="3346"/>
                    <a:pt x="2417" y="3430"/>
                  </a:cubicBezTo>
                  <a:cubicBezTo>
                    <a:pt x="2225" y="3594"/>
                    <a:pt x="2034" y="3757"/>
                    <a:pt x="1842" y="3920"/>
                  </a:cubicBezTo>
                  <a:cubicBezTo>
                    <a:pt x="1752" y="3999"/>
                    <a:pt x="1662" y="4089"/>
                    <a:pt x="1561" y="4157"/>
                  </a:cubicBezTo>
                  <a:cubicBezTo>
                    <a:pt x="1538" y="4179"/>
                    <a:pt x="1510" y="4191"/>
                    <a:pt x="1488" y="4196"/>
                  </a:cubicBezTo>
                  <a:cubicBezTo>
                    <a:pt x="1392" y="4433"/>
                    <a:pt x="1302" y="4669"/>
                    <a:pt x="1274" y="4917"/>
                  </a:cubicBezTo>
                  <a:cubicBezTo>
                    <a:pt x="1228" y="5339"/>
                    <a:pt x="1375" y="5728"/>
                    <a:pt x="1578" y="6094"/>
                  </a:cubicBezTo>
                  <a:cubicBezTo>
                    <a:pt x="1820" y="5722"/>
                    <a:pt x="2056" y="5351"/>
                    <a:pt x="2298" y="4979"/>
                  </a:cubicBezTo>
                  <a:cubicBezTo>
                    <a:pt x="2366" y="4872"/>
                    <a:pt x="2529" y="4990"/>
                    <a:pt x="2456" y="5097"/>
                  </a:cubicBezTo>
                  <a:cubicBezTo>
                    <a:pt x="2203" y="5491"/>
                    <a:pt x="1944" y="5891"/>
                    <a:pt x="1690" y="6285"/>
                  </a:cubicBezTo>
                  <a:cubicBezTo>
                    <a:pt x="1814" y="6488"/>
                    <a:pt x="1944" y="6685"/>
                    <a:pt x="2056" y="6877"/>
                  </a:cubicBezTo>
                  <a:cubicBezTo>
                    <a:pt x="2158" y="7051"/>
                    <a:pt x="2248" y="7243"/>
                    <a:pt x="2321" y="7440"/>
                  </a:cubicBezTo>
                  <a:cubicBezTo>
                    <a:pt x="2422" y="7232"/>
                    <a:pt x="2529" y="7023"/>
                    <a:pt x="2631" y="6820"/>
                  </a:cubicBezTo>
                  <a:cubicBezTo>
                    <a:pt x="2687" y="6708"/>
                    <a:pt x="2873" y="6775"/>
                    <a:pt x="2817" y="6888"/>
                  </a:cubicBezTo>
                  <a:lnTo>
                    <a:pt x="2400" y="7716"/>
                  </a:lnTo>
                  <a:cubicBezTo>
                    <a:pt x="2496" y="8116"/>
                    <a:pt x="2467" y="8532"/>
                    <a:pt x="2208" y="8893"/>
                  </a:cubicBezTo>
                  <a:cubicBezTo>
                    <a:pt x="2130" y="8994"/>
                    <a:pt x="1966" y="8882"/>
                    <a:pt x="2045" y="8775"/>
                  </a:cubicBezTo>
                  <a:cubicBezTo>
                    <a:pt x="2265" y="8476"/>
                    <a:pt x="2293" y="8138"/>
                    <a:pt x="2220" y="7800"/>
                  </a:cubicBezTo>
                  <a:cubicBezTo>
                    <a:pt x="1887" y="7603"/>
                    <a:pt x="1561" y="7412"/>
                    <a:pt x="1228" y="7215"/>
                  </a:cubicBezTo>
                  <a:cubicBezTo>
                    <a:pt x="1116" y="7153"/>
                    <a:pt x="1234" y="6989"/>
                    <a:pt x="1341" y="7051"/>
                  </a:cubicBezTo>
                  <a:cubicBezTo>
                    <a:pt x="1611" y="7209"/>
                    <a:pt x="1876" y="7367"/>
                    <a:pt x="2141" y="7524"/>
                  </a:cubicBezTo>
                  <a:cubicBezTo>
                    <a:pt x="2056" y="7294"/>
                    <a:pt x="1944" y="7068"/>
                    <a:pt x="1820" y="6871"/>
                  </a:cubicBezTo>
                  <a:cubicBezTo>
                    <a:pt x="1718" y="6702"/>
                    <a:pt x="1606" y="6528"/>
                    <a:pt x="1504" y="6353"/>
                  </a:cubicBezTo>
                  <a:cubicBezTo>
                    <a:pt x="1082" y="6038"/>
                    <a:pt x="665" y="5717"/>
                    <a:pt x="243" y="5401"/>
                  </a:cubicBezTo>
                  <a:cubicBezTo>
                    <a:pt x="142" y="5323"/>
                    <a:pt x="254" y="5159"/>
                    <a:pt x="356" y="5238"/>
                  </a:cubicBezTo>
                  <a:cubicBezTo>
                    <a:pt x="665" y="5469"/>
                    <a:pt x="975" y="5705"/>
                    <a:pt x="1279" y="5936"/>
                  </a:cubicBezTo>
                  <a:cubicBezTo>
                    <a:pt x="1133" y="5615"/>
                    <a:pt x="1037" y="5283"/>
                    <a:pt x="1076" y="4917"/>
                  </a:cubicBezTo>
                  <a:cubicBezTo>
                    <a:pt x="1099" y="4652"/>
                    <a:pt x="1195" y="4405"/>
                    <a:pt x="1302" y="4157"/>
                  </a:cubicBezTo>
                  <a:cubicBezTo>
                    <a:pt x="1228" y="4100"/>
                    <a:pt x="1172" y="4005"/>
                    <a:pt x="1121" y="3932"/>
                  </a:cubicBezTo>
                  <a:cubicBezTo>
                    <a:pt x="1048" y="3830"/>
                    <a:pt x="969" y="3729"/>
                    <a:pt x="896" y="3622"/>
                  </a:cubicBezTo>
                  <a:lnTo>
                    <a:pt x="446" y="2991"/>
                  </a:lnTo>
                  <a:cubicBezTo>
                    <a:pt x="367" y="2890"/>
                    <a:pt x="519" y="2760"/>
                    <a:pt x="592" y="2867"/>
                  </a:cubicBezTo>
                  <a:cubicBezTo>
                    <a:pt x="851" y="3216"/>
                    <a:pt x="1099" y="3571"/>
                    <a:pt x="1358" y="3920"/>
                  </a:cubicBezTo>
                  <a:cubicBezTo>
                    <a:pt x="1364" y="3932"/>
                    <a:pt x="1369" y="3943"/>
                    <a:pt x="1381" y="3960"/>
                  </a:cubicBezTo>
                  <a:cubicBezTo>
                    <a:pt x="1499" y="3678"/>
                    <a:pt x="1600" y="3391"/>
                    <a:pt x="1595" y="3087"/>
                  </a:cubicBezTo>
                  <a:cubicBezTo>
                    <a:pt x="1583" y="2715"/>
                    <a:pt x="1375" y="2417"/>
                    <a:pt x="1161" y="2124"/>
                  </a:cubicBezTo>
                  <a:lnTo>
                    <a:pt x="119" y="1662"/>
                  </a:lnTo>
                  <a:cubicBezTo>
                    <a:pt x="1" y="1606"/>
                    <a:pt x="68" y="1420"/>
                    <a:pt x="187" y="14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69913" y="1954080"/>
              <a:ext cx="1267916" cy="830287"/>
            </a:xfrm>
            <a:custGeom>
              <a:rect b="b" l="l" r="r" t="t"/>
              <a:pathLst>
                <a:path extrusionOk="0" h="5982" w="9135">
                  <a:moveTo>
                    <a:pt x="2912" y="4551"/>
                  </a:moveTo>
                  <a:cubicBezTo>
                    <a:pt x="3154" y="4602"/>
                    <a:pt x="3351" y="4731"/>
                    <a:pt x="3526" y="4900"/>
                  </a:cubicBezTo>
                  <a:cubicBezTo>
                    <a:pt x="3841" y="5199"/>
                    <a:pt x="4077" y="5598"/>
                    <a:pt x="4472" y="5807"/>
                  </a:cubicBezTo>
                  <a:cubicBezTo>
                    <a:pt x="4798" y="5981"/>
                    <a:pt x="5164" y="5931"/>
                    <a:pt x="5491" y="5784"/>
                  </a:cubicBezTo>
                  <a:cubicBezTo>
                    <a:pt x="5812" y="5643"/>
                    <a:pt x="6105" y="5435"/>
                    <a:pt x="6448" y="5334"/>
                  </a:cubicBezTo>
                  <a:cubicBezTo>
                    <a:pt x="6640" y="5283"/>
                    <a:pt x="6837" y="5277"/>
                    <a:pt x="7028" y="5339"/>
                  </a:cubicBezTo>
                  <a:cubicBezTo>
                    <a:pt x="7259" y="5412"/>
                    <a:pt x="7468" y="5548"/>
                    <a:pt x="7704" y="5610"/>
                  </a:cubicBezTo>
                  <a:cubicBezTo>
                    <a:pt x="8098" y="5722"/>
                    <a:pt x="8538" y="5604"/>
                    <a:pt x="8819" y="5300"/>
                  </a:cubicBezTo>
                  <a:cubicBezTo>
                    <a:pt x="9050" y="5046"/>
                    <a:pt x="9135" y="4692"/>
                    <a:pt x="9073" y="4359"/>
                  </a:cubicBezTo>
                  <a:cubicBezTo>
                    <a:pt x="9090" y="4033"/>
                    <a:pt x="9011" y="3706"/>
                    <a:pt x="8847" y="3419"/>
                  </a:cubicBezTo>
                  <a:cubicBezTo>
                    <a:pt x="8617" y="3030"/>
                    <a:pt x="8228" y="2743"/>
                    <a:pt x="7789" y="2631"/>
                  </a:cubicBezTo>
                  <a:cubicBezTo>
                    <a:pt x="7338" y="2512"/>
                    <a:pt x="6826" y="2631"/>
                    <a:pt x="6403" y="2394"/>
                  </a:cubicBezTo>
                  <a:cubicBezTo>
                    <a:pt x="6026" y="2180"/>
                    <a:pt x="5818" y="1763"/>
                    <a:pt x="5559" y="1437"/>
                  </a:cubicBezTo>
                  <a:cubicBezTo>
                    <a:pt x="5311" y="1127"/>
                    <a:pt x="5001" y="890"/>
                    <a:pt x="4584" y="902"/>
                  </a:cubicBezTo>
                  <a:cubicBezTo>
                    <a:pt x="4207" y="913"/>
                    <a:pt x="3858" y="1093"/>
                    <a:pt x="3481" y="1144"/>
                  </a:cubicBezTo>
                  <a:cubicBezTo>
                    <a:pt x="3278" y="1172"/>
                    <a:pt x="3081" y="1149"/>
                    <a:pt x="2901" y="1054"/>
                  </a:cubicBezTo>
                  <a:cubicBezTo>
                    <a:pt x="2687" y="947"/>
                    <a:pt x="2512" y="761"/>
                    <a:pt x="2343" y="598"/>
                  </a:cubicBezTo>
                  <a:cubicBezTo>
                    <a:pt x="2028" y="288"/>
                    <a:pt x="1690" y="1"/>
                    <a:pt x="1217" y="12"/>
                  </a:cubicBezTo>
                  <a:cubicBezTo>
                    <a:pt x="817" y="17"/>
                    <a:pt x="423" y="220"/>
                    <a:pt x="214" y="575"/>
                  </a:cubicBezTo>
                  <a:cubicBezTo>
                    <a:pt x="17" y="919"/>
                    <a:pt x="0" y="1363"/>
                    <a:pt x="175" y="1718"/>
                  </a:cubicBezTo>
                  <a:cubicBezTo>
                    <a:pt x="282" y="1932"/>
                    <a:pt x="456" y="2079"/>
                    <a:pt x="620" y="2248"/>
                  </a:cubicBezTo>
                  <a:cubicBezTo>
                    <a:pt x="766" y="2400"/>
                    <a:pt x="868" y="2569"/>
                    <a:pt x="896" y="2783"/>
                  </a:cubicBezTo>
                  <a:cubicBezTo>
                    <a:pt x="952" y="3154"/>
                    <a:pt x="856" y="3554"/>
                    <a:pt x="1014" y="3903"/>
                  </a:cubicBezTo>
                  <a:cubicBezTo>
                    <a:pt x="1217" y="4354"/>
                    <a:pt x="1746" y="4466"/>
                    <a:pt x="2191" y="4489"/>
                  </a:cubicBezTo>
                  <a:cubicBezTo>
                    <a:pt x="2433" y="4495"/>
                    <a:pt x="2675" y="4495"/>
                    <a:pt x="2912" y="45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59714" y="2045546"/>
              <a:ext cx="1118708" cy="605851"/>
            </a:xfrm>
            <a:custGeom>
              <a:rect b="b" l="l" r="r" t="t"/>
              <a:pathLst>
                <a:path extrusionOk="0" h="4365" w="8060">
                  <a:moveTo>
                    <a:pt x="654" y="1943"/>
                  </a:moveTo>
                  <a:lnTo>
                    <a:pt x="1341" y="1482"/>
                  </a:lnTo>
                  <a:cubicBezTo>
                    <a:pt x="1245" y="1482"/>
                    <a:pt x="1155" y="1482"/>
                    <a:pt x="1060" y="1470"/>
                  </a:cubicBezTo>
                  <a:cubicBezTo>
                    <a:pt x="744" y="1431"/>
                    <a:pt x="457" y="1284"/>
                    <a:pt x="266" y="1020"/>
                  </a:cubicBezTo>
                  <a:cubicBezTo>
                    <a:pt x="80" y="766"/>
                    <a:pt x="1" y="428"/>
                    <a:pt x="74" y="119"/>
                  </a:cubicBezTo>
                  <a:cubicBezTo>
                    <a:pt x="74" y="107"/>
                    <a:pt x="80" y="102"/>
                    <a:pt x="85" y="91"/>
                  </a:cubicBezTo>
                  <a:cubicBezTo>
                    <a:pt x="91" y="79"/>
                    <a:pt x="91" y="74"/>
                    <a:pt x="97" y="62"/>
                  </a:cubicBezTo>
                  <a:cubicBezTo>
                    <a:pt x="136" y="0"/>
                    <a:pt x="209" y="17"/>
                    <a:pt x="243" y="62"/>
                  </a:cubicBezTo>
                  <a:cubicBezTo>
                    <a:pt x="266" y="79"/>
                    <a:pt x="277" y="102"/>
                    <a:pt x="271" y="141"/>
                  </a:cubicBezTo>
                  <a:cubicBezTo>
                    <a:pt x="271" y="141"/>
                    <a:pt x="271" y="141"/>
                    <a:pt x="271" y="141"/>
                  </a:cubicBezTo>
                  <a:lnTo>
                    <a:pt x="271" y="141"/>
                  </a:lnTo>
                  <a:cubicBezTo>
                    <a:pt x="204" y="434"/>
                    <a:pt x="277" y="744"/>
                    <a:pt x="474" y="969"/>
                  </a:cubicBezTo>
                  <a:cubicBezTo>
                    <a:pt x="671" y="1200"/>
                    <a:pt x="958" y="1273"/>
                    <a:pt x="1251" y="1284"/>
                  </a:cubicBezTo>
                  <a:cubicBezTo>
                    <a:pt x="1347" y="1290"/>
                    <a:pt x="1443" y="1284"/>
                    <a:pt x="1538" y="1284"/>
                  </a:cubicBezTo>
                  <a:cubicBezTo>
                    <a:pt x="1426" y="1099"/>
                    <a:pt x="1307" y="907"/>
                    <a:pt x="1195" y="721"/>
                  </a:cubicBezTo>
                  <a:cubicBezTo>
                    <a:pt x="1127" y="614"/>
                    <a:pt x="1279" y="496"/>
                    <a:pt x="1347" y="603"/>
                  </a:cubicBezTo>
                  <a:lnTo>
                    <a:pt x="1764" y="1273"/>
                  </a:lnTo>
                  <a:cubicBezTo>
                    <a:pt x="2152" y="1251"/>
                    <a:pt x="2535" y="1239"/>
                    <a:pt x="2884" y="1448"/>
                  </a:cubicBezTo>
                  <a:cubicBezTo>
                    <a:pt x="3109" y="1583"/>
                    <a:pt x="3278" y="1774"/>
                    <a:pt x="3430" y="1977"/>
                  </a:cubicBezTo>
                  <a:cubicBezTo>
                    <a:pt x="3419" y="1910"/>
                    <a:pt x="3408" y="1842"/>
                    <a:pt x="3402" y="1780"/>
                  </a:cubicBezTo>
                  <a:cubicBezTo>
                    <a:pt x="3369" y="1560"/>
                    <a:pt x="3335" y="1341"/>
                    <a:pt x="3301" y="1121"/>
                  </a:cubicBezTo>
                  <a:cubicBezTo>
                    <a:pt x="3284" y="992"/>
                    <a:pt x="3476" y="969"/>
                    <a:pt x="3498" y="1093"/>
                  </a:cubicBezTo>
                  <a:cubicBezTo>
                    <a:pt x="3532" y="1341"/>
                    <a:pt x="3571" y="1589"/>
                    <a:pt x="3611" y="1836"/>
                  </a:cubicBezTo>
                  <a:cubicBezTo>
                    <a:pt x="3628" y="1960"/>
                    <a:pt x="3656" y="2079"/>
                    <a:pt x="3661" y="2202"/>
                  </a:cubicBezTo>
                  <a:cubicBezTo>
                    <a:pt x="3667" y="2231"/>
                    <a:pt x="3661" y="2259"/>
                    <a:pt x="3656" y="2287"/>
                  </a:cubicBezTo>
                  <a:cubicBezTo>
                    <a:pt x="3802" y="2495"/>
                    <a:pt x="3954" y="2692"/>
                    <a:pt x="4151" y="2850"/>
                  </a:cubicBezTo>
                  <a:cubicBezTo>
                    <a:pt x="4484" y="3115"/>
                    <a:pt x="4895" y="3194"/>
                    <a:pt x="5311" y="3216"/>
                  </a:cubicBezTo>
                  <a:cubicBezTo>
                    <a:pt x="5126" y="2816"/>
                    <a:pt x="4934" y="2416"/>
                    <a:pt x="4748" y="2017"/>
                  </a:cubicBezTo>
                  <a:cubicBezTo>
                    <a:pt x="4692" y="1904"/>
                    <a:pt x="4878" y="1825"/>
                    <a:pt x="4928" y="1943"/>
                  </a:cubicBezTo>
                  <a:cubicBezTo>
                    <a:pt x="5131" y="2366"/>
                    <a:pt x="5334" y="2794"/>
                    <a:pt x="5531" y="3222"/>
                  </a:cubicBezTo>
                  <a:cubicBezTo>
                    <a:pt x="5768" y="3227"/>
                    <a:pt x="6004" y="3222"/>
                    <a:pt x="6229" y="3227"/>
                  </a:cubicBezTo>
                  <a:cubicBezTo>
                    <a:pt x="6432" y="3233"/>
                    <a:pt x="6640" y="3256"/>
                    <a:pt x="6843" y="3301"/>
                  </a:cubicBezTo>
                  <a:lnTo>
                    <a:pt x="6483" y="2709"/>
                  </a:lnTo>
                  <a:cubicBezTo>
                    <a:pt x="6415" y="2602"/>
                    <a:pt x="6573" y="2478"/>
                    <a:pt x="6640" y="2585"/>
                  </a:cubicBezTo>
                  <a:cubicBezTo>
                    <a:pt x="6798" y="2850"/>
                    <a:pt x="6961" y="3115"/>
                    <a:pt x="7119" y="3379"/>
                  </a:cubicBezTo>
                  <a:cubicBezTo>
                    <a:pt x="7513" y="3515"/>
                    <a:pt x="7851" y="3757"/>
                    <a:pt x="8015" y="4168"/>
                  </a:cubicBezTo>
                  <a:cubicBezTo>
                    <a:pt x="8060" y="4286"/>
                    <a:pt x="7879" y="4365"/>
                    <a:pt x="7834" y="4247"/>
                  </a:cubicBezTo>
                  <a:cubicBezTo>
                    <a:pt x="7694" y="3898"/>
                    <a:pt x="7423" y="3695"/>
                    <a:pt x="7097" y="3577"/>
                  </a:cubicBezTo>
                  <a:cubicBezTo>
                    <a:pt x="6759" y="3751"/>
                    <a:pt x="6415" y="3931"/>
                    <a:pt x="6077" y="4106"/>
                  </a:cubicBezTo>
                  <a:cubicBezTo>
                    <a:pt x="5965" y="4168"/>
                    <a:pt x="5886" y="3982"/>
                    <a:pt x="5998" y="3926"/>
                  </a:cubicBezTo>
                  <a:cubicBezTo>
                    <a:pt x="6274" y="3785"/>
                    <a:pt x="6550" y="3638"/>
                    <a:pt x="6821" y="3498"/>
                  </a:cubicBezTo>
                  <a:cubicBezTo>
                    <a:pt x="6579" y="3441"/>
                    <a:pt x="6331" y="3424"/>
                    <a:pt x="6100" y="3419"/>
                  </a:cubicBezTo>
                  <a:cubicBezTo>
                    <a:pt x="5897" y="3419"/>
                    <a:pt x="5694" y="3419"/>
                    <a:pt x="5492" y="3413"/>
                  </a:cubicBezTo>
                  <a:cubicBezTo>
                    <a:pt x="4996" y="3605"/>
                    <a:pt x="4506" y="3791"/>
                    <a:pt x="4016" y="3976"/>
                  </a:cubicBezTo>
                  <a:cubicBezTo>
                    <a:pt x="3898" y="4021"/>
                    <a:pt x="3819" y="3841"/>
                    <a:pt x="3937" y="3796"/>
                  </a:cubicBezTo>
                  <a:cubicBezTo>
                    <a:pt x="4298" y="3661"/>
                    <a:pt x="4658" y="3520"/>
                    <a:pt x="5019" y="3385"/>
                  </a:cubicBezTo>
                  <a:cubicBezTo>
                    <a:pt x="4669" y="3340"/>
                    <a:pt x="4337" y="3244"/>
                    <a:pt x="4050" y="3019"/>
                  </a:cubicBezTo>
                  <a:cubicBezTo>
                    <a:pt x="3836" y="2856"/>
                    <a:pt x="3678" y="2642"/>
                    <a:pt x="3521" y="2422"/>
                  </a:cubicBezTo>
                  <a:cubicBezTo>
                    <a:pt x="3430" y="2456"/>
                    <a:pt x="3329" y="2450"/>
                    <a:pt x="3233" y="2456"/>
                  </a:cubicBezTo>
                  <a:lnTo>
                    <a:pt x="2856" y="2484"/>
                  </a:lnTo>
                  <a:cubicBezTo>
                    <a:pt x="2597" y="2501"/>
                    <a:pt x="2338" y="2518"/>
                    <a:pt x="2079" y="2535"/>
                  </a:cubicBezTo>
                  <a:cubicBezTo>
                    <a:pt x="1955" y="2540"/>
                    <a:pt x="1927" y="2343"/>
                    <a:pt x="2051" y="2338"/>
                  </a:cubicBezTo>
                  <a:cubicBezTo>
                    <a:pt x="2484" y="2309"/>
                    <a:pt x="2918" y="2281"/>
                    <a:pt x="3352" y="2253"/>
                  </a:cubicBezTo>
                  <a:cubicBezTo>
                    <a:pt x="3363" y="2253"/>
                    <a:pt x="3380" y="2253"/>
                    <a:pt x="3397" y="2253"/>
                  </a:cubicBezTo>
                  <a:cubicBezTo>
                    <a:pt x="3222" y="2000"/>
                    <a:pt x="3031" y="1763"/>
                    <a:pt x="2766" y="1605"/>
                  </a:cubicBezTo>
                  <a:cubicBezTo>
                    <a:pt x="2451" y="1420"/>
                    <a:pt x="2085" y="1437"/>
                    <a:pt x="1724" y="1459"/>
                  </a:cubicBezTo>
                  <a:cubicBezTo>
                    <a:pt x="1409" y="1673"/>
                    <a:pt x="1093" y="1887"/>
                    <a:pt x="778" y="2101"/>
                  </a:cubicBezTo>
                  <a:cubicBezTo>
                    <a:pt x="671" y="2174"/>
                    <a:pt x="553" y="2017"/>
                    <a:pt x="654" y="19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246892" y="1958799"/>
              <a:ext cx="2947644" cy="2107363"/>
            </a:xfrm>
            <a:custGeom>
              <a:rect b="b" l="l" r="r" t="t"/>
              <a:pathLst>
                <a:path extrusionOk="0" h="15183" w="21237">
                  <a:moveTo>
                    <a:pt x="21237" y="15183"/>
                  </a:moveTo>
                  <a:lnTo>
                    <a:pt x="0" y="15183"/>
                  </a:lnTo>
                  <a:lnTo>
                    <a:pt x="0" y="0"/>
                  </a:lnTo>
                  <a:lnTo>
                    <a:pt x="212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320315" y="1959631"/>
              <a:ext cx="2874219" cy="2106530"/>
            </a:xfrm>
            <a:custGeom>
              <a:rect b="b" l="l" r="r" t="t"/>
              <a:pathLst>
                <a:path extrusionOk="0" h="15177" w="20708">
                  <a:moveTo>
                    <a:pt x="20708" y="15177"/>
                  </a:moveTo>
                  <a:lnTo>
                    <a:pt x="0" y="15177"/>
                  </a:lnTo>
                  <a:lnTo>
                    <a:pt x="0" y="0"/>
                  </a:lnTo>
                  <a:lnTo>
                    <a:pt x="20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370282" y="2072889"/>
              <a:ext cx="2774286" cy="1931646"/>
            </a:xfrm>
            <a:custGeom>
              <a:rect b="b" l="l" r="r" t="t"/>
              <a:pathLst>
                <a:path extrusionOk="0" h="13917" w="19988">
                  <a:moveTo>
                    <a:pt x="19987" y="13916"/>
                  </a:moveTo>
                  <a:lnTo>
                    <a:pt x="1" y="13916"/>
                  </a:lnTo>
                  <a:lnTo>
                    <a:pt x="1" y="1"/>
                  </a:lnTo>
                  <a:lnTo>
                    <a:pt x="19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112840" y="4066005"/>
              <a:ext cx="1727613" cy="515355"/>
            </a:xfrm>
            <a:custGeom>
              <a:rect b="b" l="l" r="r" t="t"/>
              <a:pathLst>
                <a:path extrusionOk="0" h="3713" w="12447">
                  <a:moveTo>
                    <a:pt x="1043" y="1"/>
                  </a:moveTo>
                  <a:cubicBezTo>
                    <a:pt x="1043" y="1"/>
                    <a:pt x="1" y="575"/>
                    <a:pt x="1" y="3712"/>
                  </a:cubicBezTo>
                  <a:lnTo>
                    <a:pt x="12446" y="3712"/>
                  </a:lnTo>
                  <a:lnTo>
                    <a:pt x="12446" y="2800"/>
                  </a:lnTo>
                  <a:lnTo>
                    <a:pt x="5666" y="2800"/>
                  </a:lnTo>
                  <a:cubicBezTo>
                    <a:pt x="5666" y="2800"/>
                    <a:pt x="5469" y="1448"/>
                    <a:pt x="6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128524" y="4066005"/>
              <a:ext cx="885667" cy="287866"/>
            </a:xfrm>
            <a:custGeom>
              <a:rect b="b" l="l" r="r" t="t"/>
              <a:pathLst>
                <a:path extrusionOk="0" h="2074" w="6381">
                  <a:moveTo>
                    <a:pt x="6381" y="1"/>
                  </a:moveTo>
                  <a:lnTo>
                    <a:pt x="0" y="2073"/>
                  </a:lnTo>
                  <a:cubicBezTo>
                    <a:pt x="0" y="2073"/>
                    <a:pt x="192" y="536"/>
                    <a:pt x="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2115199" y="4454496"/>
              <a:ext cx="1725254" cy="36087"/>
            </a:xfrm>
            <a:custGeom>
              <a:rect b="b" l="l" r="r" t="t"/>
              <a:pathLst>
                <a:path extrusionOk="0" h="260" w="12430">
                  <a:moveTo>
                    <a:pt x="1" y="260"/>
                  </a:moveTo>
                  <a:lnTo>
                    <a:pt x="12429" y="260"/>
                  </a:lnTo>
                  <a:lnTo>
                    <a:pt x="1242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664692" y="1979063"/>
              <a:ext cx="78282" cy="77588"/>
            </a:xfrm>
            <a:custGeom>
              <a:rect b="b" l="l" r="r" t="t"/>
              <a:pathLst>
                <a:path extrusionOk="0" h="559" w="564">
                  <a:moveTo>
                    <a:pt x="564" y="282"/>
                  </a:moveTo>
                  <a:cubicBezTo>
                    <a:pt x="564" y="434"/>
                    <a:pt x="440" y="558"/>
                    <a:pt x="282" y="558"/>
                  </a:cubicBezTo>
                  <a:cubicBezTo>
                    <a:pt x="130" y="558"/>
                    <a:pt x="1" y="434"/>
                    <a:pt x="1" y="282"/>
                  </a:cubicBezTo>
                  <a:cubicBezTo>
                    <a:pt x="1" y="125"/>
                    <a:pt x="130" y="1"/>
                    <a:pt x="282" y="1"/>
                  </a:cubicBezTo>
                  <a:cubicBezTo>
                    <a:pt x="440" y="1"/>
                    <a:pt x="564" y="125"/>
                    <a:pt x="564" y="282"/>
                  </a:cubicBezTo>
                  <a:close/>
                </a:path>
              </a:pathLst>
            </a:custGeom>
            <a:solidFill>
              <a:srgbClr val="8E8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481319" y="2258182"/>
              <a:ext cx="583227" cy="518270"/>
            </a:xfrm>
            <a:custGeom>
              <a:rect b="b" l="l" r="r" t="t"/>
              <a:pathLst>
                <a:path extrusionOk="0" h="3734" w="4202">
                  <a:moveTo>
                    <a:pt x="4202" y="0"/>
                  </a:moveTo>
                  <a:lnTo>
                    <a:pt x="4202" y="3734"/>
                  </a:lnTo>
                  <a:lnTo>
                    <a:pt x="0" y="3734"/>
                  </a:lnTo>
                  <a:lnTo>
                    <a:pt x="0" y="648"/>
                  </a:lnTo>
                  <a:lnTo>
                    <a:pt x="1639" y="648"/>
                  </a:lnTo>
                  <a:lnTo>
                    <a:pt x="1791" y="0"/>
                  </a:lnTo>
                  <a:close/>
                </a:path>
              </a:pathLst>
            </a:custGeom>
            <a:solidFill>
              <a:srgbClr val="DFAF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81319" y="2347984"/>
              <a:ext cx="645825" cy="428468"/>
            </a:xfrm>
            <a:custGeom>
              <a:rect b="b" l="l" r="r" t="t"/>
              <a:pathLst>
                <a:path extrusionOk="0" h="3087" w="4653">
                  <a:moveTo>
                    <a:pt x="4202" y="3087"/>
                  </a:moveTo>
                  <a:lnTo>
                    <a:pt x="0" y="3087"/>
                  </a:lnTo>
                  <a:lnTo>
                    <a:pt x="451" y="1"/>
                  </a:lnTo>
                  <a:lnTo>
                    <a:pt x="46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481319" y="2831134"/>
              <a:ext cx="583227" cy="518270"/>
            </a:xfrm>
            <a:custGeom>
              <a:rect b="b" l="l" r="r" t="t"/>
              <a:pathLst>
                <a:path extrusionOk="0" h="3734" w="4202">
                  <a:moveTo>
                    <a:pt x="4202" y="0"/>
                  </a:moveTo>
                  <a:lnTo>
                    <a:pt x="4202" y="3734"/>
                  </a:lnTo>
                  <a:lnTo>
                    <a:pt x="0" y="3734"/>
                  </a:lnTo>
                  <a:lnTo>
                    <a:pt x="0" y="648"/>
                  </a:lnTo>
                  <a:lnTo>
                    <a:pt x="1639" y="648"/>
                  </a:lnTo>
                  <a:lnTo>
                    <a:pt x="1791" y="0"/>
                  </a:lnTo>
                  <a:close/>
                </a:path>
              </a:pathLst>
            </a:custGeom>
            <a:solidFill>
              <a:srgbClr val="DFAF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481319" y="2920935"/>
              <a:ext cx="645825" cy="428468"/>
            </a:xfrm>
            <a:custGeom>
              <a:rect b="b" l="l" r="r" t="t"/>
              <a:pathLst>
                <a:path extrusionOk="0" h="3087" w="4653">
                  <a:moveTo>
                    <a:pt x="4202" y="3087"/>
                  </a:moveTo>
                  <a:lnTo>
                    <a:pt x="0" y="3087"/>
                  </a:lnTo>
                  <a:lnTo>
                    <a:pt x="451" y="1"/>
                  </a:lnTo>
                  <a:lnTo>
                    <a:pt x="46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500056" y="3424350"/>
              <a:ext cx="583227" cy="518409"/>
            </a:xfrm>
            <a:custGeom>
              <a:rect b="b" l="l" r="r" t="t"/>
              <a:pathLst>
                <a:path extrusionOk="0" h="3735" w="4202">
                  <a:moveTo>
                    <a:pt x="4202" y="1"/>
                  </a:moveTo>
                  <a:lnTo>
                    <a:pt x="4202" y="3734"/>
                  </a:lnTo>
                  <a:lnTo>
                    <a:pt x="1" y="3734"/>
                  </a:lnTo>
                  <a:lnTo>
                    <a:pt x="1" y="648"/>
                  </a:lnTo>
                  <a:lnTo>
                    <a:pt x="1634" y="648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DFAF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500056" y="3514290"/>
              <a:ext cx="645825" cy="428468"/>
            </a:xfrm>
            <a:custGeom>
              <a:rect b="b" l="l" r="r" t="t"/>
              <a:pathLst>
                <a:path extrusionOk="0" h="3087" w="4653">
                  <a:moveTo>
                    <a:pt x="4202" y="3086"/>
                  </a:moveTo>
                  <a:lnTo>
                    <a:pt x="1" y="3086"/>
                  </a:lnTo>
                  <a:lnTo>
                    <a:pt x="451" y="0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2382520" y="3358699"/>
              <a:ext cx="356571" cy="530068"/>
            </a:xfrm>
            <a:custGeom>
              <a:rect b="b" l="l" r="r" t="t"/>
              <a:pathLst>
                <a:path extrusionOk="0" h="3819" w="2569">
                  <a:moveTo>
                    <a:pt x="2569" y="3819"/>
                  </a:moveTo>
                  <a:lnTo>
                    <a:pt x="1" y="3819"/>
                  </a:lnTo>
                  <a:lnTo>
                    <a:pt x="1" y="0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2414582" y="3330523"/>
              <a:ext cx="357404" cy="530068"/>
            </a:xfrm>
            <a:custGeom>
              <a:rect b="b" l="l" r="r" t="t"/>
              <a:pathLst>
                <a:path extrusionOk="0" h="3819" w="2575">
                  <a:moveTo>
                    <a:pt x="2574" y="3819"/>
                  </a:moveTo>
                  <a:lnTo>
                    <a:pt x="1" y="3819"/>
                  </a:lnTo>
                  <a:lnTo>
                    <a:pt x="1" y="1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2456082" y="3295408"/>
              <a:ext cx="357265" cy="530901"/>
            </a:xfrm>
            <a:custGeom>
              <a:rect b="b" l="l" r="r" t="t"/>
              <a:pathLst>
                <a:path extrusionOk="0" h="3825" w="2574">
                  <a:moveTo>
                    <a:pt x="2574" y="3824"/>
                  </a:moveTo>
                  <a:lnTo>
                    <a:pt x="0" y="3824"/>
                  </a:lnTo>
                  <a:lnTo>
                    <a:pt x="0" y="0"/>
                  </a:lnTo>
                  <a:lnTo>
                    <a:pt x="25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2494251" y="3385209"/>
              <a:ext cx="285507" cy="25955"/>
            </a:xfrm>
            <a:custGeom>
              <a:rect b="b" l="l" r="r" t="t"/>
              <a:pathLst>
                <a:path extrusionOk="0" h="187" w="2057">
                  <a:moveTo>
                    <a:pt x="1921" y="1"/>
                  </a:moveTo>
                  <a:lnTo>
                    <a:pt x="119" y="1"/>
                  </a:lnTo>
                  <a:cubicBezTo>
                    <a:pt x="1" y="1"/>
                    <a:pt x="18" y="187"/>
                    <a:pt x="136" y="187"/>
                  </a:cubicBezTo>
                  <a:lnTo>
                    <a:pt x="1938" y="187"/>
                  </a:lnTo>
                  <a:cubicBezTo>
                    <a:pt x="2056" y="187"/>
                    <a:pt x="2040" y="1"/>
                    <a:pt x="1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494251" y="3454885"/>
              <a:ext cx="285507" cy="25816"/>
            </a:xfrm>
            <a:custGeom>
              <a:rect b="b" l="l" r="r" t="t"/>
              <a:pathLst>
                <a:path extrusionOk="0" h="186" w="2057">
                  <a:moveTo>
                    <a:pt x="1921" y="0"/>
                  </a:moveTo>
                  <a:lnTo>
                    <a:pt x="119" y="0"/>
                  </a:lnTo>
                  <a:cubicBezTo>
                    <a:pt x="1" y="0"/>
                    <a:pt x="18" y="186"/>
                    <a:pt x="136" y="186"/>
                  </a:cubicBezTo>
                  <a:lnTo>
                    <a:pt x="1938" y="186"/>
                  </a:lnTo>
                  <a:cubicBezTo>
                    <a:pt x="2056" y="186"/>
                    <a:pt x="2040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494251" y="3523589"/>
              <a:ext cx="285507" cy="25955"/>
            </a:xfrm>
            <a:custGeom>
              <a:rect b="b" l="l" r="r" t="t"/>
              <a:pathLst>
                <a:path extrusionOk="0" h="187" w="2057">
                  <a:moveTo>
                    <a:pt x="1921" y="1"/>
                  </a:moveTo>
                  <a:lnTo>
                    <a:pt x="119" y="1"/>
                  </a:lnTo>
                  <a:cubicBezTo>
                    <a:pt x="1" y="1"/>
                    <a:pt x="18" y="187"/>
                    <a:pt x="136" y="187"/>
                  </a:cubicBezTo>
                  <a:lnTo>
                    <a:pt x="1938" y="187"/>
                  </a:lnTo>
                  <a:cubicBezTo>
                    <a:pt x="2056" y="187"/>
                    <a:pt x="2040" y="1"/>
                    <a:pt x="1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494251" y="3593126"/>
              <a:ext cx="285507" cy="25955"/>
            </a:xfrm>
            <a:custGeom>
              <a:rect b="b" l="l" r="r" t="t"/>
              <a:pathLst>
                <a:path extrusionOk="0" h="187" w="2057">
                  <a:moveTo>
                    <a:pt x="1921" y="1"/>
                  </a:moveTo>
                  <a:lnTo>
                    <a:pt x="119" y="1"/>
                  </a:lnTo>
                  <a:cubicBezTo>
                    <a:pt x="1" y="1"/>
                    <a:pt x="18" y="187"/>
                    <a:pt x="136" y="187"/>
                  </a:cubicBezTo>
                  <a:lnTo>
                    <a:pt x="1938" y="187"/>
                  </a:lnTo>
                  <a:cubicBezTo>
                    <a:pt x="2056" y="187"/>
                    <a:pt x="2040" y="1"/>
                    <a:pt x="1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495916" y="3652531"/>
              <a:ext cx="286201" cy="25955"/>
            </a:xfrm>
            <a:custGeom>
              <a:rect b="b" l="l" r="r" t="t"/>
              <a:pathLst>
                <a:path extrusionOk="0" h="187" w="2062">
                  <a:moveTo>
                    <a:pt x="1921" y="1"/>
                  </a:moveTo>
                  <a:lnTo>
                    <a:pt x="124" y="1"/>
                  </a:lnTo>
                  <a:cubicBezTo>
                    <a:pt x="0" y="1"/>
                    <a:pt x="17" y="187"/>
                    <a:pt x="135" y="187"/>
                  </a:cubicBezTo>
                  <a:lnTo>
                    <a:pt x="1937" y="187"/>
                  </a:lnTo>
                  <a:cubicBezTo>
                    <a:pt x="2061" y="187"/>
                    <a:pt x="2044" y="1"/>
                    <a:pt x="1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505215" y="3722207"/>
              <a:ext cx="286201" cy="25816"/>
            </a:xfrm>
            <a:custGeom>
              <a:rect b="b" l="l" r="r" t="t"/>
              <a:pathLst>
                <a:path extrusionOk="0" h="186" w="2062">
                  <a:moveTo>
                    <a:pt x="1921" y="0"/>
                  </a:moveTo>
                  <a:lnTo>
                    <a:pt x="125" y="0"/>
                  </a:lnTo>
                  <a:cubicBezTo>
                    <a:pt x="1" y="0"/>
                    <a:pt x="18" y="186"/>
                    <a:pt x="142" y="186"/>
                  </a:cubicBezTo>
                  <a:lnTo>
                    <a:pt x="1938" y="186"/>
                  </a:lnTo>
                  <a:cubicBezTo>
                    <a:pt x="2062" y="186"/>
                    <a:pt x="2045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" name="Google Shape;93;p15"/>
            <p:cNvGrpSpPr/>
            <p:nvPr/>
          </p:nvGrpSpPr>
          <p:grpSpPr>
            <a:xfrm>
              <a:off x="2935899" y="3295408"/>
              <a:ext cx="430827" cy="593359"/>
              <a:chOff x="2935899" y="3295408"/>
              <a:chExt cx="430827" cy="593359"/>
            </a:xfrm>
          </p:grpSpPr>
          <p:sp>
            <p:nvSpPr>
              <p:cNvPr id="94" name="Google Shape;94;p15"/>
              <p:cNvSpPr/>
              <p:nvPr/>
            </p:nvSpPr>
            <p:spPr>
              <a:xfrm>
                <a:off x="2935899" y="3358699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0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967961" y="3330523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1"/>
                    </a:lnTo>
                    <a:lnTo>
                      <a:pt x="2574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10155" y="3295408"/>
                <a:ext cx="356571" cy="530901"/>
              </a:xfrm>
              <a:custGeom>
                <a:rect b="b" l="l" r="r" t="t"/>
                <a:pathLst>
                  <a:path extrusionOk="0" h="3825" w="2569">
                    <a:moveTo>
                      <a:pt x="2569" y="3824"/>
                    </a:moveTo>
                    <a:lnTo>
                      <a:pt x="1" y="3824"/>
                    </a:lnTo>
                    <a:lnTo>
                      <a:pt x="1" y="0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047768" y="338520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047768" y="3454885"/>
                <a:ext cx="285368" cy="25816"/>
              </a:xfrm>
              <a:custGeom>
                <a:rect b="b" l="l" r="r" t="t"/>
                <a:pathLst>
                  <a:path extrusionOk="0" h="186" w="2056">
                    <a:moveTo>
                      <a:pt x="1920" y="0"/>
                    </a:moveTo>
                    <a:lnTo>
                      <a:pt x="118" y="0"/>
                    </a:lnTo>
                    <a:cubicBezTo>
                      <a:pt x="0" y="0"/>
                      <a:pt x="17" y="186"/>
                      <a:pt x="135" y="186"/>
                    </a:cubicBezTo>
                    <a:lnTo>
                      <a:pt x="1937" y="186"/>
                    </a:lnTo>
                    <a:cubicBezTo>
                      <a:pt x="2056" y="186"/>
                      <a:pt x="2039" y="0"/>
                      <a:pt x="19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047768" y="352358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047768" y="3593126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049295" y="3652531"/>
                <a:ext cx="286201" cy="25955"/>
              </a:xfrm>
              <a:custGeom>
                <a:rect b="b" l="l" r="r" t="t"/>
                <a:pathLst>
                  <a:path extrusionOk="0" h="187" w="2062">
                    <a:moveTo>
                      <a:pt x="1926" y="1"/>
                    </a:moveTo>
                    <a:lnTo>
                      <a:pt x="124" y="1"/>
                    </a:lnTo>
                    <a:cubicBezTo>
                      <a:pt x="0" y="1"/>
                      <a:pt x="17" y="187"/>
                      <a:pt x="141" y="187"/>
                    </a:cubicBezTo>
                    <a:lnTo>
                      <a:pt x="1938" y="187"/>
                    </a:lnTo>
                    <a:cubicBezTo>
                      <a:pt x="2061" y="187"/>
                      <a:pt x="2045" y="1"/>
                      <a:pt x="1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059427" y="3722207"/>
                <a:ext cx="285507" cy="25816"/>
              </a:xfrm>
              <a:custGeom>
                <a:rect b="b" l="l" r="r" t="t"/>
                <a:pathLst>
                  <a:path extrusionOk="0" h="186" w="2057">
                    <a:moveTo>
                      <a:pt x="1921" y="0"/>
                    </a:moveTo>
                    <a:lnTo>
                      <a:pt x="119" y="0"/>
                    </a:lnTo>
                    <a:cubicBezTo>
                      <a:pt x="1" y="0"/>
                      <a:pt x="17" y="186"/>
                      <a:pt x="136" y="186"/>
                    </a:cubicBezTo>
                    <a:lnTo>
                      <a:pt x="1938" y="186"/>
                    </a:lnTo>
                    <a:cubicBezTo>
                      <a:pt x="2056" y="186"/>
                      <a:pt x="2039" y="0"/>
                      <a:pt x="19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" name="Google Shape;103;p15"/>
            <p:cNvSpPr/>
            <p:nvPr/>
          </p:nvSpPr>
          <p:spPr>
            <a:xfrm>
              <a:off x="2377801" y="2741194"/>
              <a:ext cx="357404" cy="530901"/>
            </a:xfrm>
            <a:custGeom>
              <a:rect b="b" l="l" r="r" t="t"/>
              <a:pathLst>
                <a:path extrusionOk="0" h="3825" w="2575">
                  <a:moveTo>
                    <a:pt x="2574" y="3824"/>
                  </a:moveTo>
                  <a:lnTo>
                    <a:pt x="1" y="3824"/>
                  </a:lnTo>
                  <a:lnTo>
                    <a:pt x="1" y="1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409863" y="2713018"/>
              <a:ext cx="357404" cy="530901"/>
            </a:xfrm>
            <a:custGeom>
              <a:rect b="b" l="l" r="r" t="t"/>
              <a:pathLst>
                <a:path extrusionOk="0" h="3825" w="2575">
                  <a:moveTo>
                    <a:pt x="2574" y="3825"/>
                  </a:moveTo>
                  <a:lnTo>
                    <a:pt x="1" y="3825"/>
                  </a:lnTo>
                  <a:lnTo>
                    <a:pt x="1" y="1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451363" y="2678736"/>
              <a:ext cx="357265" cy="530068"/>
            </a:xfrm>
            <a:custGeom>
              <a:rect b="b" l="l" r="r" t="t"/>
              <a:pathLst>
                <a:path extrusionOk="0" h="3819" w="2574">
                  <a:moveTo>
                    <a:pt x="2574" y="3818"/>
                  </a:moveTo>
                  <a:lnTo>
                    <a:pt x="0" y="3818"/>
                  </a:lnTo>
                  <a:lnTo>
                    <a:pt x="0" y="0"/>
                  </a:lnTo>
                  <a:lnTo>
                    <a:pt x="25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489670" y="2767843"/>
              <a:ext cx="285368" cy="25816"/>
            </a:xfrm>
            <a:custGeom>
              <a:rect b="b" l="l" r="r" t="t"/>
              <a:pathLst>
                <a:path extrusionOk="0" h="186" w="2056">
                  <a:moveTo>
                    <a:pt x="1921" y="0"/>
                  </a:moveTo>
                  <a:lnTo>
                    <a:pt x="118" y="0"/>
                  </a:lnTo>
                  <a:cubicBezTo>
                    <a:pt x="0" y="0"/>
                    <a:pt x="17" y="186"/>
                    <a:pt x="135" y="186"/>
                  </a:cubicBezTo>
                  <a:lnTo>
                    <a:pt x="1937" y="186"/>
                  </a:lnTo>
                  <a:cubicBezTo>
                    <a:pt x="2056" y="186"/>
                    <a:pt x="2039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489670" y="2837380"/>
              <a:ext cx="285368" cy="25955"/>
            </a:xfrm>
            <a:custGeom>
              <a:rect b="b" l="l" r="r" t="t"/>
              <a:pathLst>
                <a:path extrusionOk="0" h="187" w="2056">
                  <a:moveTo>
                    <a:pt x="1921" y="0"/>
                  </a:moveTo>
                  <a:lnTo>
                    <a:pt x="118" y="0"/>
                  </a:lnTo>
                  <a:cubicBezTo>
                    <a:pt x="0" y="0"/>
                    <a:pt x="17" y="186"/>
                    <a:pt x="135" y="186"/>
                  </a:cubicBezTo>
                  <a:lnTo>
                    <a:pt x="1937" y="186"/>
                  </a:lnTo>
                  <a:cubicBezTo>
                    <a:pt x="2056" y="186"/>
                    <a:pt x="2039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489670" y="2906084"/>
              <a:ext cx="285368" cy="26788"/>
            </a:xfrm>
            <a:custGeom>
              <a:rect b="b" l="l" r="r" t="t"/>
              <a:pathLst>
                <a:path extrusionOk="0" h="193" w="2056">
                  <a:moveTo>
                    <a:pt x="1921" y="1"/>
                  </a:moveTo>
                  <a:lnTo>
                    <a:pt x="118" y="1"/>
                  </a:lnTo>
                  <a:cubicBezTo>
                    <a:pt x="0" y="1"/>
                    <a:pt x="17" y="192"/>
                    <a:pt x="135" y="192"/>
                  </a:cubicBezTo>
                  <a:lnTo>
                    <a:pt x="1937" y="192"/>
                  </a:lnTo>
                  <a:cubicBezTo>
                    <a:pt x="2056" y="192"/>
                    <a:pt x="2039" y="1"/>
                    <a:pt x="1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489670" y="2975760"/>
              <a:ext cx="285368" cy="25816"/>
            </a:xfrm>
            <a:custGeom>
              <a:rect b="b" l="l" r="r" t="t"/>
              <a:pathLst>
                <a:path extrusionOk="0" h="186" w="2056">
                  <a:moveTo>
                    <a:pt x="1921" y="0"/>
                  </a:moveTo>
                  <a:lnTo>
                    <a:pt x="118" y="0"/>
                  </a:lnTo>
                  <a:cubicBezTo>
                    <a:pt x="0" y="0"/>
                    <a:pt x="17" y="186"/>
                    <a:pt x="135" y="186"/>
                  </a:cubicBezTo>
                  <a:lnTo>
                    <a:pt x="1937" y="186"/>
                  </a:lnTo>
                  <a:cubicBezTo>
                    <a:pt x="2056" y="186"/>
                    <a:pt x="2039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491197" y="3035165"/>
              <a:ext cx="286201" cy="25816"/>
            </a:xfrm>
            <a:custGeom>
              <a:rect b="b" l="l" r="r" t="t"/>
              <a:pathLst>
                <a:path extrusionOk="0" h="186" w="2062">
                  <a:moveTo>
                    <a:pt x="1921" y="0"/>
                  </a:moveTo>
                  <a:lnTo>
                    <a:pt x="124" y="0"/>
                  </a:lnTo>
                  <a:cubicBezTo>
                    <a:pt x="0" y="0"/>
                    <a:pt x="17" y="186"/>
                    <a:pt x="141" y="186"/>
                  </a:cubicBezTo>
                  <a:lnTo>
                    <a:pt x="1938" y="186"/>
                  </a:lnTo>
                  <a:cubicBezTo>
                    <a:pt x="2062" y="186"/>
                    <a:pt x="2045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500635" y="3104702"/>
              <a:ext cx="286201" cy="25955"/>
            </a:xfrm>
            <a:custGeom>
              <a:rect b="b" l="l" r="r" t="t"/>
              <a:pathLst>
                <a:path extrusionOk="0" h="187" w="2062">
                  <a:moveTo>
                    <a:pt x="1926" y="0"/>
                  </a:moveTo>
                  <a:lnTo>
                    <a:pt x="124" y="0"/>
                  </a:lnTo>
                  <a:cubicBezTo>
                    <a:pt x="0" y="0"/>
                    <a:pt x="17" y="186"/>
                    <a:pt x="141" y="186"/>
                  </a:cubicBezTo>
                  <a:lnTo>
                    <a:pt x="1943" y="186"/>
                  </a:lnTo>
                  <a:cubicBezTo>
                    <a:pt x="2061" y="186"/>
                    <a:pt x="2044" y="0"/>
                    <a:pt x="1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244140" y="410386"/>
              <a:ext cx="1093725" cy="1230440"/>
            </a:xfrm>
            <a:custGeom>
              <a:rect b="b" l="l" r="r" t="t"/>
              <a:pathLst>
                <a:path extrusionOk="0" h="8865" w="7880">
                  <a:moveTo>
                    <a:pt x="7879" y="3942"/>
                  </a:moveTo>
                  <a:lnTo>
                    <a:pt x="7879" y="8864"/>
                  </a:lnTo>
                  <a:lnTo>
                    <a:pt x="7068" y="8436"/>
                  </a:lnTo>
                  <a:lnTo>
                    <a:pt x="6500" y="8138"/>
                  </a:lnTo>
                  <a:lnTo>
                    <a:pt x="6500" y="3942"/>
                  </a:lnTo>
                  <a:cubicBezTo>
                    <a:pt x="6500" y="2529"/>
                    <a:pt x="5351" y="1380"/>
                    <a:pt x="3937" y="1380"/>
                  </a:cubicBezTo>
                  <a:cubicBezTo>
                    <a:pt x="3802" y="1380"/>
                    <a:pt x="3667" y="1391"/>
                    <a:pt x="3532" y="1414"/>
                  </a:cubicBezTo>
                  <a:cubicBezTo>
                    <a:pt x="2315" y="1605"/>
                    <a:pt x="1381" y="2664"/>
                    <a:pt x="1381" y="3942"/>
                  </a:cubicBezTo>
                  <a:lnTo>
                    <a:pt x="1381" y="7941"/>
                  </a:lnTo>
                  <a:lnTo>
                    <a:pt x="570" y="8363"/>
                  </a:lnTo>
                  <a:lnTo>
                    <a:pt x="1" y="8662"/>
                  </a:lnTo>
                  <a:lnTo>
                    <a:pt x="1" y="3942"/>
                  </a:lnTo>
                  <a:cubicBezTo>
                    <a:pt x="1" y="1904"/>
                    <a:pt x="1550" y="226"/>
                    <a:pt x="3532" y="23"/>
                  </a:cubicBezTo>
                  <a:cubicBezTo>
                    <a:pt x="3667" y="6"/>
                    <a:pt x="3802" y="0"/>
                    <a:pt x="3937" y="0"/>
                  </a:cubicBezTo>
                  <a:cubicBezTo>
                    <a:pt x="6111" y="0"/>
                    <a:pt x="7879" y="1769"/>
                    <a:pt x="7879" y="39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205139" y="1145868"/>
              <a:ext cx="1202264" cy="1395332"/>
            </a:xfrm>
            <a:custGeom>
              <a:rect b="b" l="l" r="r" t="t"/>
              <a:pathLst>
                <a:path extrusionOk="0" h="10053" w="8662">
                  <a:moveTo>
                    <a:pt x="8662" y="2270"/>
                  </a:moveTo>
                  <a:lnTo>
                    <a:pt x="8662" y="5880"/>
                  </a:lnTo>
                  <a:cubicBezTo>
                    <a:pt x="8662" y="7705"/>
                    <a:pt x="6978" y="9371"/>
                    <a:pt x="4466" y="10019"/>
                  </a:cubicBezTo>
                  <a:cubicBezTo>
                    <a:pt x="4421" y="10030"/>
                    <a:pt x="4376" y="10042"/>
                    <a:pt x="4331" y="10053"/>
                  </a:cubicBezTo>
                  <a:cubicBezTo>
                    <a:pt x="4286" y="10042"/>
                    <a:pt x="4246" y="10030"/>
                    <a:pt x="4201" y="10019"/>
                  </a:cubicBezTo>
                  <a:cubicBezTo>
                    <a:pt x="4151" y="10008"/>
                    <a:pt x="4100" y="9997"/>
                    <a:pt x="4049" y="9980"/>
                  </a:cubicBezTo>
                  <a:cubicBezTo>
                    <a:pt x="1622" y="9304"/>
                    <a:pt x="0" y="7671"/>
                    <a:pt x="0" y="5880"/>
                  </a:cubicBezTo>
                  <a:lnTo>
                    <a:pt x="0" y="2270"/>
                  </a:lnTo>
                  <a:lnTo>
                    <a:pt x="4049" y="147"/>
                  </a:lnTo>
                  <a:lnTo>
                    <a:pt x="43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35843" y="1391324"/>
              <a:ext cx="340887" cy="867068"/>
            </a:xfrm>
            <a:custGeom>
              <a:rect b="b" l="l" r="r" t="t"/>
              <a:pathLst>
                <a:path extrusionOk="0" h="6247" w="2456">
                  <a:moveTo>
                    <a:pt x="1025" y="1"/>
                  </a:moveTo>
                  <a:cubicBezTo>
                    <a:pt x="1679" y="74"/>
                    <a:pt x="2185" y="632"/>
                    <a:pt x="2185" y="1307"/>
                  </a:cubicBezTo>
                  <a:cubicBezTo>
                    <a:pt x="2185" y="1696"/>
                    <a:pt x="2016" y="2045"/>
                    <a:pt x="1746" y="2287"/>
                  </a:cubicBezTo>
                  <a:cubicBezTo>
                    <a:pt x="1684" y="2344"/>
                    <a:pt x="1617" y="2394"/>
                    <a:pt x="1543" y="2434"/>
                  </a:cubicBezTo>
                  <a:lnTo>
                    <a:pt x="2456" y="6246"/>
                  </a:lnTo>
                  <a:lnTo>
                    <a:pt x="0" y="6246"/>
                  </a:lnTo>
                  <a:lnTo>
                    <a:pt x="839" y="2507"/>
                  </a:lnTo>
                  <a:cubicBezTo>
                    <a:pt x="349" y="2321"/>
                    <a:pt x="0" y="1842"/>
                    <a:pt x="0" y="1285"/>
                  </a:cubicBezTo>
                  <a:cubicBezTo>
                    <a:pt x="0" y="654"/>
                    <a:pt x="440" y="136"/>
                    <a:pt x="1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087856" y="1013734"/>
              <a:ext cx="1436832" cy="1648637"/>
            </a:xfrm>
            <a:custGeom>
              <a:rect b="b" l="l" r="r" t="t"/>
              <a:pathLst>
                <a:path extrusionOk="0" h="11878" w="10352">
                  <a:moveTo>
                    <a:pt x="9507" y="6832"/>
                  </a:moveTo>
                  <a:cubicBezTo>
                    <a:pt x="9507" y="8657"/>
                    <a:pt x="7823" y="10323"/>
                    <a:pt x="5311" y="10971"/>
                  </a:cubicBezTo>
                  <a:cubicBezTo>
                    <a:pt x="5266" y="10982"/>
                    <a:pt x="5221" y="10994"/>
                    <a:pt x="5176" y="11005"/>
                  </a:cubicBezTo>
                  <a:cubicBezTo>
                    <a:pt x="5131" y="10994"/>
                    <a:pt x="5091" y="10982"/>
                    <a:pt x="5046" y="10971"/>
                  </a:cubicBezTo>
                  <a:cubicBezTo>
                    <a:pt x="4996" y="10960"/>
                    <a:pt x="4945" y="10949"/>
                    <a:pt x="4894" y="10932"/>
                  </a:cubicBezTo>
                  <a:cubicBezTo>
                    <a:pt x="2467" y="10256"/>
                    <a:pt x="845" y="8623"/>
                    <a:pt x="845" y="6832"/>
                  </a:cubicBezTo>
                  <a:lnTo>
                    <a:pt x="845" y="3228"/>
                  </a:lnTo>
                  <a:lnTo>
                    <a:pt x="2157" y="2541"/>
                  </a:lnTo>
                  <a:lnTo>
                    <a:pt x="4894" y="1105"/>
                  </a:lnTo>
                  <a:lnTo>
                    <a:pt x="5176" y="953"/>
                  </a:lnTo>
                  <a:lnTo>
                    <a:pt x="8076" y="2473"/>
                  </a:lnTo>
                  <a:lnTo>
                    <a:pt x="9507" y="3228"/>
                  </a:lnTo>
                  <a:close/>
                  <a:moveTo>
                    <a:pt x="9670" y="2355"/>
                  </a:moveTo>
                  <a:lnTo>
                    <a:pt x="8076" y="1521"/>
                  </a:lnTo>
                  <a:lnTo>
                    <a:pt x="5176" y="1"/>
                  </a:lnTo>
                  <a:lnTo>
                    <a:pt x="4894" y="147"/>
                  </a:lnTo>
                  <a:lnTo>
                    <a:pt x="2157" y="1583"/>
                  </a:lnTo>
                  <a:lnTo>
                    <a:pt x="558" y="2422"/>
                  </a:lnTo>
                  <a:lnTo>
                    <a:pt x="1" y="2715"/>
                  </a:lnTo>
                  <a:lnTo>
                    <a:pt x="1" y="6832"/>
                  </a:lnTo>
                  <a:cubicBezTo>
                    <a:pt x="1" y="9051"/>
                    <a:pt x="1943" y="11044"/>
                    <a:pt x="4832" y="11793"/>
                  </a:cubicBezTo>
                  <a:cubicBezTo>
                    <a:pt x="4855" y="11799"/>
                    <a:pt x="4877" y="11799"/>
                    <a:pt x="4894" y="11805"/>
                  </a:cubicBezTo>
                  <a:cubicBezTo>
                    <a:pt x="4956" y="11821"/>
                    <a:pt x="5018" y="11838"/>
                    <a:pt x="5075" y="11850"/>
                  </a:cubicBezTo>
                  <a:lnTo>
                    <a:pt x="5176" y="11878"/>
                  </a:lnTo>
                  <a:lnTo>
                    <a:pt x="5277" y="11850"/>
                  </a:lnTo>
                  <a:cubicBezTo>
                    <a:pt x="5362" y="11833"/>
                    <a:pt x="5441" y="11810"/>
                    <a:pt x="5525" y="11793"/>
                  </a:cubicBezTo>
                  <a:cubicBezTo>
                    <a:pt x="8414" y="11044"/>
                    <a:pt x="10351" y="9051"/>
                    <a:pt x="10351" y="6832"/>
                  </a:cubicBezTo>
                  <a:lnTo>
                    <a:pt x="10351" y="2715"/>
                  </a:lnTo>
                  <a:close/>
                </a:path>
              </a:pathLst>
            </a:custGeom>
            <a:solidFill>
              <a:srgbClr val="DFAF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" name="Google Shape;116;p15"/>
            <p:cNvGrpSpPr/>
            <p:nvPr/>
          </p:nvGrpSpPr>
          <p:grpSpPr>
            <a:xfrm>
              <a:off x="2935899" y="2682208"/>
              <a:ext cx="430827" cy="593359"/>
              <a:chOff x="2935899" y="3295408"/>
              <a:chExt cx="430827" cy="593359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2935899" y="3358699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0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967961" y="3330523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1"/>
                    </a:lnTo>
                    <a:lnTo>
                      <a:pt x="2574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010155" y="3295408"/>
                <a:ext cx="356571" cy="530900"/>
              </a:xfrm>
              <a:custGeom>
                <a:rect b="b" l="l" r="r" t="t"/>
                <a:pathLst>
                  <a:path extrusionOk="0" h="3825" w="2569">
                    <a:moveTo>
                      <a:pt x="2569" y="3824"/>
                    </a:moveTo>
                    <a:lnTo>
                      <a:pt x="1" y="3824"/>
                    </a:lnTo>
                    <a:lnTo>
                      <a:pt x="1" y="0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047768" y="338520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7768" y="3454885"/>
                <a:ext cx="285368" cy="25816"/>
              </a:xfrm>
              <a:custGeom>
                <a:rect b="b" l="l" r="r" t="t"/>
                <a:pathLst>
                  <a:path extrusionOk="0" h="186" w="2056">
                    <a:moveTo>
                      <a:pt x="1920" y="0"/>
                    </a:moveTo>
                    <a:lnTo>
                      <a:pt x="118" y="0"/>
                    </a:lnTo>
                    <a:cubicBezTo>
                      <a:pt x="0" y="0"/>
                      <a:pt x="17" y="186"/>
                      <a:pt x="135" y="186"/>
                    </a:cubicBezTo>
                    <a:lnTo>
                      <a:pt x="1937" y="186"/>
                    </a:lnTo>
                    <a:cubicBezTo>
                      <a:pt x="2056" y="186"/>
                      <a:pt x="2039" y="0"/>
                      <a:pt x="19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3047768" y="352358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3047768" y="3593126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3049295" y="3652531"/>
                <a:ext cx="286200" cy="25955"/>
              </a:xfrm>
              <a:custGeom>
                <a:rect b="b" l="l" r="r" t="t"/>
                <a:pathLst>
                  <a:path extrusionOk="0" h="187" w="2062">
                    <a:moveTo>
                      <a:pt x="1926" y="1"/>
                    </a:moveTo>
                    <a:lnTo>
                      <a:pt x="124" y="1"/>
                    </a:lnTo>
                    <a:cubicBezTo>
                      <a:pt x="0" y="1"/>
                      <a:pt x="17" y="187"/>
                      <a:pt x="141" y="187"/>
                    </a:cubicBezTo>
                    <a:lnTo>
                      <a:pt x="1938" y="187"/>
                    </a:lnTo>
                    <a:cubicBezTo>
                      <a:pt x="2061" y="187"/>
                      <a:pt x="2045" y="1"/>
                      <a:pt x="1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3059427" y="3722207"/>
                <a:ext cx="285506" cy="25816"/>
              </a:xfrm>
              <a:custGeom>
                <a:rect b="b" l="l" r="r" t="t"/>
                <a:pathLst>
                  <a:path extrusionOk="0" h="186" w="2057">
                    <a:moveTo>
                      <a:pt x="1921" y="0"/>
                    </a:moveTo>
                    <a:lnTo>
                      <a:pt x="119" y="0"/>
                    </a:lnTo>
                    <a:cubicBezTo>
                      <a:pt x="1" y="0"/>
                      <a:pt x="17" y="186"/>
                      <a:pt x="136" y="186"/>
                    </a:cubicBezTo>
                    <a:lnTo>
                      <a:pt x="1938" y="186"/>
                    </a:lnTo>
                    <a:cubicBezTo>
                      <a:pt x="2056" y="186"/>
                      <a:pt x="2039" y="0"/>
                      <a:pt x="19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15"/>
            <p:cNvGrpSpPr/>
            <p:nvPr/>
          </p:nvGrpSpPr>
          <p:grpSpPr>
            <a:xfrm>
              <a:off x="3493999" y="2682208"/>
              <a:ext cx="430827" cy="593359"/>
              <a:chOff x="2935899" y="3295408"/>
              <a:chExt cx="430827" cy="593359"/>
            </a:xfrm>
          </p:grpSpPr>
          <p:sp>
            <p:nvSpPr>
              <p:cNvPr id="127" name="Google Shape;127;p15"/>
              <p:cNvSpPr/>
              <p:nvPr/>
            </p:nvSpPr>
            <p:spPr>
              <a:xfrm>
                <a:off x="2935899" y="3358699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0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967961" y="3330523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1"/>
                    </a:lnTo>
                    <a:lnTo>
                      <a:pt x="2574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3010155" y="3295408"/>
                <a:ext cx="356571" cy="530900"/>
              </a:xfrm>
              <a:custGeom>
                <a:rect b="b" l="l" r="r" t="t"/>
                <a:pathLst>
                  <a:path extrusionOk="0" h="3825" w="2569">
                    <a:moveTo>
                      <a:pt x="2569" y="3824"/>
                    </a:moveTo>
                    <a:lnTo>
                      <a:pt x="1" y="3824"/>
                    </a:lnTo>
                    <a:lnTo>
                      <a:pt x="1" y="0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3047768" y="338520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3047768" y="3454885"/>
                <a:ext cx="285368" cy="25816"/>
              </a:xfrm>
              <a:custGeom>
                <a:rect b="b" l="l" r="r" t="t"/>
                <a:pathLst>
                  <a:path extrusionOk="0" h="186" w="2056">
                    <a:moveTo>
                      <a:pt x="1920" y="0"/>
                    </a:moveTo>
                    <a:lnTo>
                      <a:pt x="118" y="0"/>
                    </a:lnTo>
                    <a:cubicBezTo>
                      <a:pt x="0" y="0"/>
                      <a:pt x="17" y="186"/>
                      <a:pt x="135" y="186"/>
                    </a:cubicBezTo>
                    <a:lnTo>
                      <a:pt x="1937" y="186"/>
                    </a:lnTo>
                    <a:cubicBezTo>
                      <a:pt x="2056" y="186"/>
                      <a:pt x="2039" y="0"/>
                      <a:pt x="19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3047768" y="352358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3047768" y="3593126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3049295" y="3652531"/>
                <a:ext cx="286200" cy="25955"/>
              </a:xfrm>
              <a:custGeom>
                <a:rect b="b" l="l" r="r" t="t"/>
                <a:pathLst>
                  <a:path extrusionOk="0" h="187" w="2062">
                    <a:moveTo>
                      <a:pt x="1926" y="1"/>
                    </a:moveTo>
                    <a:lnTo>
                      <a:pt x="124" y="1"/>
                    </a:lnTo>
                    <a:cubicBezTo>
                      <a:pt x="0" y="1"/>
                      <a:pt x="17" y="187"/>
                      <a:pt x="141" y="187"/>
                    </a:cubicBezTo>
                    <a:lnTo>
                      <a:pt x="1938" y="187"/>
                    </a:lnTo>
                    <a:cubicBezTo>
                      <a:pt x="2061" y="187"/>
                      <a:pt x="2045" y="1"/>
                      <a:pt x="1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3059427" y="3722207"/>
                <a:ext cx="285506" cy="25816"/>
              </a:xfrm>
              <a:custGeom>
                <a:rect b="b" l="l" r="r" t="t"/>
                <a:pathLst>
                  <a:path extrusionOk="0" h="186" w="2057">
                    <a:moveTo>
                      <a:pt x="1921" y="0"/>
                    </a:moveTo>
                    <a:lnTo>
                      <a:pt x="119" y="0"/>
                    </a:lnTo>
                    <a:cubicBezTo>
                      <a:pt x="1" y="0"/>
                      <a:pt x="17" y="186"/>
                      <a:pt x="136" y="186"/>
                    </a:cubicBezTo>
                    <a:lnTo>
                      <a:pt x="1938" y="186"/>
                    </a:lnTo>
                    <a:cubicBezTo>
                      <a:pt x="2056" y="186"/>
                      <a:pt x="2039" y="0"/>
                      <a:pt x="19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15"/>
            <p:cNvGrpSpPr/>
            <p:nvPr/>
          </p:nvGrpSpPr>
          <p:grpSpPr>
            <a:xfrm>
              <a:off x="3493999" y="3295408"/>
              <a:ext cx="430827" cy="593359"/>
              <a:chOff x="2935899" y="3295408"/>
              <a:chExt cx="430827" cy="593359"/>
            </a:xfrm>
          </p:grpSpPr>
          <p:sp>
            <p:nvSpPr>
              <p:cNvPr id="137" name="Google Shape;137;p15"/>
              <p:cNvSpPr/>
              <p:nvPr/>
            </p:nvSpPr>
            <p:spPr>
              <a:xfrm>
                <a:off x="2935899" y="3358699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0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967961" y="3330523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1"/>
                    </a:lnTo>
                    <a:lnTo>
                      <a:pt x="2574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3010155" y="3295408"/>
                <a:ext cx="356571" cy="530900"/>
              </a:xfrm>
              <a:custGeom>
                <a:rect b="b" l="l" r="r" t="t"/>
                <a:pathLst>
                  <a:path extrusionOk="0" h="3825" w="2569">
                    <a:moveTo>
                      <a:pt x="2569" y="3824"/>
                    </a:moveTo>
                    <a:lnTo>
                      <a:pt x="1" y="3824"/>
                    </a:lnTo>
                    <a:lnTo>
                      <a:pt x="1" y="0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3047768" y="338520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3047768" y="3454885"/>
                <a:ext cx="285368" cy="25816"/>
              </a:xfrm>
              <a:custGeom>
                <a:rect b="b" l="l" r="r" t="t"/>
                <a:pathLst>
                  <a:path extrusionOk="0" h="186" w="2056">
                    <a:moveTo>
                      <a:pt x="1920" y="0"/>
                    </a:moveTo>
                    <a:lnTo>
                      <a:pt x="118" y="0"/>
                    </a:lnTo>
                    <a:cubicBezTo>
                      <a:pt x="0" y="0"/>
                      <a:pt x="17" y="186"/>
                      <a:pt x="135" y="186"/>
                    </a:cubicBezTo>
                    <a:lnTo>
                      <a:pt x="1937" y="186"/>
                    </a:lnTo>
                    <a:cubicBezTo>
                      <a:pt x="2056" y="186"/>
                      <a:pt x="2039" y="0"/>
                      <a:pt x="19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3047768" y="352358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3047768" y="3593126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3049295" y="3652531"/>
                <a:ext cx="286200" cy="25955"/>
              </a:xfrm>
              <a:custGeom>
                <a:rect b="b" l="l" r="r" t="t"/>
                <a:pathLst>
                  <a:path extrusionOk="0" h="187" w="2062">
                    <a:moveTo>
                      <a:pt x="1926" y="1"/>
                    </a:moveTo>
                    <a:lnTo>
                      <a:pt x="124" y="1"/>
                    </a:lnTo>
                    <a:cubicBezTo>
                      <a:pt x="0" y="1"/>
                      <a:pt x="17" y="187"/>
                      <a:pt x="141" y="187"/>
                    </a:cubicBezTo>
                    <a:lnTo>
                      <a:pt x="1938" y="187"/>
                    </a:lnTo>
                    <a:cubicBezTo>
                      <a:pt x="2061" y="187"/>
                      <a:pt x="2045" y="1"/>
                      <a:pt x="1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3059427" y="3722207"/>
                <a:ext cx="285506" cy="25816"/>
              </a:xfrm>
              <a:custGeom>
                <a:rect b="b" l="l" r="r" t="t"/>
                <a:pathLst>
                  <a:path extrusionOk="0" h="186" w="2057">
                    <a:moveTo>
                      <a:pt x="1921" y="0"/>
                    </a:moveTo>
                    <a:lnTo>
                      <a:pt x="119" y="0"/>
                    </a:lnTo>
                    <a:cubicBezTo>
                      <a:pt x="1" y="0"/>
                      <a:pt x="17" y="186"/>
                      <a:pt x="136" y="186"/>
                    </a:cubicBezTo>
                    <a:lnTo>
                      <a:pt x="1938" y="186"/>
                    </a:lnTo>
                    <a:cubicBezTo>
                      <a:pt x="2056" y="186"/>
                      <a:pt x="2039" y="0"/>
                      <a:pt x="19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6" name="Google Shape;146;p15"/>
          <p:cNvSpPr txBox="1"/>
          <p:nvPr/>
        </p:nvSpPr>
        <p:spPr>
          <a:xfrm>
            <a:off x="4594850" y="1695300"/>
            <a:ext cx="308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Playfair Display"/>
                <a:ea typeface="Playfair Display"/>
                <a:cs typeface="Playfair Display"/>
                <a:sym typeface="Playfair Display"/>
              </a:rPr>
              <a:t>GRUPO 5</a:t>
            </a:r>
            <a:endParaRPr b="1" sz="21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/>
          <p:nvPr/>
        </p:nvSpPr>
        <p:spPr>
          <a:xfrm>
            <a:off x="457200" y="1647767"/>
            <a:ext cx="4756200" cy="2858400"/>
          </a:xfrm>
          <a:prstGeom prst="roundRect">
            <a:avLst>
              <a:gd fmla="val 1117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457200" y="1208733"/>
            <a:ext cx="4756200" cy="785100"/>
          </a:xfrm>
          <a:prstGeom prst="roundRect">
            <a:avLst>
              <a:gd fmla="val 1495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457200" y="251651"/>
            <a:ext cx="82296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Dinámica</a:t>
            </a:r>
            <a:endParaRPr sz="4000"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5562701" y="1647770"/>
            <a:ext cx="3278280" cy="2993873"/>
            <a:chOff x="4571993" y="1864335"/>
            <a:chExt cx="4239337" cy="2837794"/>
          </a:xfrm>
        </p:grpSpPr>
        <p:sp>
          <p:nvSpPr>
            <p:cNvPr id="155" name="Google Shape;155;p16"/>
            <p:cNvSpPr/>
            <p:nvPr/>
          </p:nvSpPr>
          <p:spPr>
            <a:xfrm>
              <a:off x="4571993" y="2231621"/>
              <a:ext cx="4239337" cy="2412231"/>
            </a:xfrm>
            <a:custGeom>
              <a:rect b="b" l="l" r="r" t="t"/>
              <a:pathLst>
                <a:path extrusionOk="0" h="33863" w="59512">
                  <a:moveTo>
                    <a:pt x="54232" y="16982"/>
                  </a:moveTo>
                  <a:cubicBezTo>
                    <a:pt x="50570" y="14226"/>
                    <a:pt x="43400" y="13922"/>
                    <a:pt x="38790" y="11119"/>
                  </a:cubicBezTo>
                  <a:cubicBezTo>
                    <a:pt x="33087" y="7647"/>
                    <a:pt x="30701" y="0"/>
                    <a:pt x="21241" y="3519"/>
                  </a:cubicBezTo>
                  <a:cubicBezTo>
                    <a:pt x="16761" y="5184"/>
                    <a:pt x="15443" y="10934"/>
                    <a:pt x="15264" y="11757"/>
                  </a:cubicBezTo>
                  <a:cubicBezTo>
                    <a:pt x="15229" y="11924"/>
                    <a:pt x="15193" y="12085"/>
                    <a:pt x="15151" y="12246"/>
                  </a:cubicBezTo>
                  <a:cubicBezTo>
                    <a:pt x="14793" y="13600"/>
                    <a:pt x="13356" y="20430"/>
                    <a:pt x="7176" y="22839"/>
                  </a:cubicBezTo>
                  <a:cubicBezTo>
                    <a:pt x="0" y="25637"/>
                    <a:pt x="4050" y="32001"/>
                    <a:pt x="6234" y="33862"/>
                  </a:cubicBezTo>
                  <a:lnTo>
                    <a:pt x="50940" y="33862"/>
                  </a:lnTo>
                  <a:cubicBezTo>
                    <a:pt x="59511" y="31053"/>
                    <a:pt x="58885" y="20495"/>
                    <a:pt x="54232" y="169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16"/>
            <p:cNvGrpSpPr/>
            <p:nvPr/>
          </p:nvGrpSpPr>
          <p:grpSpPr>
            <a:xfrm>
              <a:off x="6241423" y="1986696"/>
              <a:ext cx="737307" cy="693425"/>
              <a:chOff x="6130723" y="1997533"/>
              <a:chExt cx="737307" cy="693425"/>
            </a:xfrm>
          </p:grpSpPr>
          <p:sp>
            <p:nvSpPr>
              <p:cNvPr id="157" name="Google Shape;157;p16"/>
              <p:cNvSpPr/>
              <p:nvPr/>
            </p:nvSpPr>
            <p:spPr>
              <a:xfrm>
                <a:off x="6130723" y="1997533"/>
                <a:ext cx="737307" cy="693425"/>
              </a:xfrm>
              <a:custGeom>
                <a:rect b="b" l="l" r="r" t="t"/>
                <a:pathLst>
                  <a:path extrusionOk="0" h="7636" w="8119">
                    <a:moveTo>
                      <a:pt x="7713" y="7635"/>
                    </a:moveTo>
                    <a:lnTo>
                      <a:pt x="406" y="7635"/>
                    </a:lnTo>
                    <a:cubicBezTo>
                      <a:pt x="179" y="7635"/>
                      <a:pt x="0" y="7450"/>
                      <a:pt x="0" y="7230"/>
                    </a:cubicBezTo>
                    <a:lnTo>
                      <a:pt x="0" y="412"/>
                    </a:lnTo>
                    <a:cubicBezTo>
                      <a:pt x="0" y="185"/>
                      <a:pt x="179" y="0"/>
                      <a:pt x="406" y="0"/>
                    </a:cubicBezTo>
                    <a:lnTo>
                      <a:pt x="7713" y="0"/>
                    </a:lnTo>
                    <a:cubicBezTo>
                      <a:pt x="7934" y="0"/>
                      <a:pt x="8118" y="185"/>
                      <a:pt x="8118" y="412"/>
                    </a:cubicBezTo>
                    <a:lnTo>
                      <a:pt x="8118" y="7230"/>
                    </a:lnTo>
                    <a:cubicBezTo>
                      <a:pt x="8118" y="7450"/>
                      <a:pt x="7934" y="7635"/>
                      <a:pt x="7713" y="763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8" name="Google Shape;158;p16"/>
              <p:cNvGrpSpPr/>
              <p:nvPr/>
            </p:nvGrpSpPr>
            <p:grpSpPr>
              <a:xfrm>
                <a:off x="6237596" y="2160776"/>
                <a:ext cx="514216" cy="335941"/>
                <a:chOff x="3183799" y="2346202"/>
                <a:chExt cx="429480" cy="280582"/>
              </a:xfrm>
            </p:grpSpPr>
            <p:sp>
              <p:nvSpPr>
                <p:cNvPr id="159" name="Google Shape;159;p16"/>
                <p:cNvSpPr/>
                <p:nvPr/>
              </p:nvSpPr>
              <p:spPr>
                <a:xfrm>
                  <a:off x="3183799" y="2346202"/>
                  <a:ext cx="429477" cy="76"/>
                </a:xfrm>
                <a:custGeom>
                  <a:rect b="b" l="l" r="r" t="t"/>
                  <a:pathLst>
                    <a:path extrusionOk="0" fill="none" h="1" w="5662">
                      <a:moveTo>
                        <a:pt x="0" y="1"/>
                      </a:moveTo>
                      <a:lnTo>
                        <a:pt x="566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596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16"/>
                <p:cNvSpPr/>
                <p:nvPr/>
              </p:nvSpPr>
              <p:spPr>
                <a:xfrm>
                  <a:off x="3183799" y="2411361"/>
                  <a:ext cx="269731" cy="76"/>
                </a:xfrm>
                <a:custGeom>
                  <a:rect b="b" l="l" r="r" t="t"/>
                  <a:pathLst>
                    <a:path extrusionOk="0" fill="none" h="1" w="3556">
                      <a:moveTo>
                        <a:pt x="0" y="1"/>
                      </a:moveTo>
                      <a:lnTo>
                        <a:pt x="3555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596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16"/>
                <p:cNvSpPr/>
                <p:nvPr/>
              </p:nvSpPr>
              <p:spPr>
                <a:xfrm>
                  <a:off x="3330879" y="2486456"/>
                  <a:ext cx="190997" cy="76"/>
                </a:xfrm>
                <a:custGeom>
                  <a:rect b="b" l="l" r="r" t="t"/>
                  <a:pathLst>
                    <a:path extrusionOk="0" fill="none" h="1" w="2518">
                      <a:moveTo>
                        <a:pt x="0" y="1"/>
                      </a:moveTo>
                      <a:lnTo>
                        <a:pt x="2517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596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16"/>
                <p:cNvSpPr/>
                <p:nvPr/>
              </p:nvSpPr>
              <p:spPr>
                <a:xfrm>
                  <a:off x="3183799" y="2551614"/>
                  <a:ext cx="429477" cy="76"/>
                </a:xfrm>
                <a:custGeom>
                  <a:rect b="b" l="l" r="r" t="t"/>
                  <a:pathLst>
                    <a:path extrusionOk="0" fill="none" h="1" w="5662">
                      <a:moveTo>
                        <a:pt x="0" y="1"/>
                      </a:moveTo>
                      <a:lnTo>
                        <a:pt x="566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596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16"/>
                <p:cNvSpPr/>
                <p:nvPr/>
              </p:nvSpPr>
              <p:spPr>
                <a:xfrm>
                  <a:off x="3183799" y="2626709"/>
                  <a:ext cx="178784" cy="76"/>
                </a:xfrm>
                <a:custGeom>
                  <a:rect b="b" l="l" r="r" t="t"/>
                  <a:pathLst>
                    <a:path extrusionOk="0" fill="none" h="1" w="2357">
                      <a:moveTo>
                        <a:pt x="0" y="1"/>
                      </a:moveTo>
                      <a:lnTo>
                        <a:pt x="2357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596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6"/>
                <p:cNvSpPr/>
                <p:nvPr/>
              </p:nvSpPr>
              <p:spPr>
                <a:xfrm>
                  <a:off x="3393307" y="2626709"/>
                  <a:ext cx="219972" cy="76"/>
                </a:xfrm>
                <a:custGeom>
                  <a:rect b="b" l="l" r="r" t="t"/>
                  <a:pathLst>
                    <a:path extrusionOk="0" fill="none" h="1" w="2900">
                      <a:moveTo>
                        <a:pt x="0" y="1"/>
                      </a:moveTo>
                      <a:lnTo>
                        <a:pt x="2899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596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16"/>
                <p:cNvSpPr/>
                <p:nvPr/>
              </p:nvSpPr>
              <p:spPr>
                <a:xfrm>
                  <a:off x="3183799" y="2486456"/>
                  <a:ext cx="112262" cy="76"/>
                </a:xfrm>
                <a:custGeom>
                  <a:rect b="b" l="l" r="r" t="t"/>
                  <a:pathLst>
                    <a:path extrusionOk="0" fill="none" h="1" w="1480">
                      <a:moveTo>
                        <a:pt x="0" y="1"/>
                      </a:moveTo>
                      <a:lnTo>
                        <a:pt x="1480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lt1"/>
                  </a:solidFill>
                  <a:prstDash val="solid"/>
                  <a:miter lim="596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6" name="Google Shape;166;p16"/>
            <p:cNvGrpSpPr/>
            <p:nvPr/>
          </p:nvGrpSpPr>
          <p:grpSpPr>
            <a:xfrm>
              <a:off x="7601926" y="1988668"/>
              <a:ext cx="857036" cy="622158"/>
              <a:chOff x="7466513" y="2154540"/>
              <a:chExt cx="694857" cy="504425"/>
            </a:xfrm>
          </p:grpSpPr>
          <p:sp>
            <p:nvSpPr>
              <p:cNvPr id="167" name="Google Shape;167;p16"/>
              <p:cNvSpPr/>
              <p:nvPr/>
            </p:nvSpPr>
            <p:spPr>
              <a:xfrm>
                <a:off x="7466513" y="2154540"/>
                <a:ext cx="694857" cy="398336"/>
              </a:xfrm>
              <a:custGeom>
                <a:rect b="b" l="l" r="r" t="t"/>
                <a:pathLst>
                  <a:path extrusionOk="0" h="4367" w="7618">
                    <a:moveTo>
                      <a:pt x="508" y="4367"/>
                    </a:moveTo>
                    <a:lnTo>
                      <a:pt x="7111" y="4367"/>
                    </a:lnTo>
                    <a:cubicBezTo>
                      <a:pt x="7391" y="4367"/>
                      <a:pt x="7618" y="4140"/>
                      <a:pt x="7618" y="3866"/>
                    </a:cubicBezTo>
                    <a:lnTo>
                      <a:pt x="7618" y="501"/>
                    </a:lnTo>
                    <a:cubicBezTo>
                      <a:pt x="7618" y="227"/>
                      <a:pt x="7391" y="0"/>
                      <a:pt x="7111" y="0"/>
                    </a:cubicBezTo>
                    <a:lnTo>
                      <a:pt x="508" y="0"/>
                    </a:lnTo>
                    <a:cubicBezTo>
                      <a:pt x="228" y="0"/>
                      <a:pt x="1" y="227"/>
                      <a:pt x="1" y="501"/>
                    </a:cubicBezTo>
                    <a:lnTo>
                      <a:pt x="1" y="3866"/>
                    </a:lnTo>
                    <a:cubicBezTo>
                      <a:pt x="1" y="4140"/>
                      <a:pt x="228" y="4367"/>
                      <a:pt x="508" y="436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7611272" y="2473890"/>
                <a:ext cx="196472" cy="185075"/>
              </a:xfrm>
              <a:custGeom>
                <a:rect b="b" l="l" r="r" t="t"/>
                <a:pathLst>
                  <a:path extrusionOk="0" h="2029" w="2154">
                    <a:moveTo>
                      <a:pt x="1" y="1"/>
                    </a:moveTo>
                    <a:lnTo>
                      <a:pt x="1" y="2029"/>
                    </a:lnTo>
                    <a:lnTo>
                      <a:pt x="215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7808753" y="2262814"/>
                <a:ext cx="181787" cy="181791"/>
              </a:xfrm>
              <a:custGeom>
                <a:rect b="b" l="l" r="r" t="t"/>
                <a:pathLst>
                  <a:path extrusionOk="0" h="1993" w="1993">
                    <a:moveTo>
                      <a:pt x="997" y="430"/>
                    </a:moveTo>
                    <a:cubicBezTo>
                      <a:pt x="681" y="430"/>
                      <a:pt x="430" y="680"/>
                      <a:pt x="430" y="997"/>
                    </a:cubicBezTo>
                    <a:cubicBezTo>
                      <a:pt x="430" y="1313"/>
                      <a:pt x="681" y="1563"/>
                      <a:pt x="997" y="1563"/>
                    </a:cubicBezTo>
                    <a:cubicBezTo>
                      <a:pt x="1313" y="1563"/>
                      <a:pt x="1564" y="1313"/>
                      <a:pt x="1564" y="997"/>
                    </a:cubicBezTo>
                    <a:cubicBezTo>
                      <a:pt x="1564" y="680"/>
                      <a:pt x="1313" y="430"/>
                      <a:pt x="997" y="430"/>
                    </a:cubicBezTo>
                    <a:close/>
                    <a:moveTo>
                      <a:pt x="997" y="1993"/>
                    </a:moveTo>
                    <a:cubicBezTo>
                      <a:pt x="448" y="1993"/>
                      <a:pt x="1" y="1545"/>
                      <a:pt x="1" y="997"/>
                    </a:cubicBezTo>
                    <a:cubicBezTo>
                      <a:pt x="1" y="448"/>
                      <a:pt x="448" y="0"/>
                      <a:pt x="997" y="0"/>
                    </a:cubicBezTo>
                    <a:cubicBezTo>
                      <a:pt x="1546" y="0"/>
                      <a:pt x="1993" y="448"/>
                      <a:pt x="1993" y="997"/>
                    </a:cubicBezTo>
                    <a:cubicBezTo>
                      <a:pt x="1993" y="1545"/>
                      <a:pt x="1546" y="1993"/>
                      <a:pt x="997" y="19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7646116" y="2334054"/>
                <a:ext cx="182334" cy="79539"/>
              </a:xfrm>
              <a:custGeom>
                <a:rect b="b" l="l" r="r" t="t"/>
                <a:pathLst>
                  <a:path extrusionOk="0" h="872" w="1999">
                    <a:moveTo>
                      <a:pt x="430" y="872"/>
                    </a:moveTo>
                    <a:lnTo>
                      <a:pt x="0" y="872"/>
                    </a:lnTo>
                    <a:lnTo>
                      <a:pt x="0" y="1"/>
                    </a:lnTo>
                    <a:lnTo>
                      <a:pt x="1998" y="1"/>
                    </a:lnTo>
                    <a:lnTo>
                      <a:pt x="1998" y="430"/>
                    </a:lnTo>
                    <a:lnTo>
                      <a:pt x="430" y="4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7706500" y="2353666"/>
                <a:ext cx="39221" cy="45243"/>
              </a:xfrm>
              <a:custGeom>
                <a:rect b="b" l="l" r="r" t="t"/>
                <a:pathLst>
                  <a:path extrusionOk="0" h="496" w="430">
                    <a:moveTo>
                      <a:pt x="430" y="496"/>
                    </a:moveTo>
                    <a:lnTo>
                      <a:pt x="0" y="496"/>
                    </a:lnTo>
                    <a:lnTo>
                      <a:pt x="0" y="1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16"/>
            <p:cNvGrpSpPr/>
            <p:nvPr/>
          </p:nvGrpSpPr>
          <p:grpSpPr>
            <a:xfrm>
              <a:off x="4759407" y="1864335"/>
              <a:ext cx="1381484" cy="1593784"/>
              <a:chOff x="4759386" y="1965772"/>
              <a:chExt cx="1293524" cy="1492308"/>
            </a:xfrm>
          </p:grpSpPr>
          <p:sp>
            <p:nvSpPr>
              <p:cNvPr id="173" name="Google Shape;173;p16"/>
              <p:cNvSpPr/>
              <p:nvPr/>
            </p:nvSpPr>
            <p:spPr>
              <a:xfrm>
                <a:off x="4760800" y="1965772"/>
                <a:ext cx="1100700" cy="13281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4759386" y="2077511"/>
                <a:ext cx="1100581" cy="71"/>
              </a:xfrm>
              <a:custGeom>
                <a:rect b="b" l="l" r="r" t="t"/>
                <a:pathLst>
                  <a:path extrusionOk="0" fill="none" h="1" w="15450">
                    <a:moveTo>
                      <a:pt x="0" y="0"/>
                    </a:moveTo>
                    <a:lnTo>
                      <a:pt x="15449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596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4844801" y="2000575"/>
                <a:ext cx="34050" cy="34050"/>
              </a:xfrm>
              <a:custGeom>
                <a:rect b="b" l="l" r="r" t="t"/>
                <a:pathLst>
                  <a:path extrusionOk="0" h="478" w="478">
                    <a:moveTo>
                      <a:pt x="477" y="239"/>
                    </a:moveTo>
                    <a:cubicBezTo>
                      <a:pt x="477" y="371"/>
                      <a:pt x="370" y="478"/>
                      <a:pt x="239" y="478"/>
                    </a:cubicBezTo>
                    <a:cubicBezTo>
                      <a:pt x="108" y="478"/>
                      <a:pt x="0" y="371"/>
                      <a:pt x="0" y="239"/>
                    </a:cubicBezTo>
                    <a:cubicBezTo>
                      <a:pt x="0" y="102"/>
                      <a:pt x="108" y="1"/>
                      <a:pt x="239" y="1"/>
                    </a:cubicBezTo>
                    <a:cubicBezTo>
                      <a:pt x="370" y="1"/>
                      <a:pt x="477" y="102"/>
                      <a:pt x="477" y="2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4911052" y="2000575"/>
                <a:ext cx="34050" cy="34050"/>
              </a:xfrm>
              <a:custGeom>
                <a:rect b="b" l="l" r="r" t="t"/>
                <a:pathLst>
                  <a:path extrusionOk="0" h="478" w="478">
                    <a:moveTo>
                      <a:pt x="478" y="239"/>
                    </a:moveTo>
                    <a:cubicBezTo>
                      <a:pt x="478" y="371"/>
                      <a:pt x="371" y="478"/>
                      <a:pt x="239" y="478"/>
                    </a:cubicBezTo>
                    <a:cubicBezTo>
                      <a:pt x="108" y="478"/>
                      <a:pt x="1" y="371"/>
                      <a:pt x="1" y="239"/>
                    </a:cubicBezTo>
                    <a:cubicBezTo>
                      <a:pt x="1" y="102"/>
                      <a:pt x="108" y="1"/>
                      <a:pt x="239" y="1"/>
                    </a:cubicBezTo>
                    <a:cubicBezTo>
                      <a:pt x="371" y="1"/>
                      <a:pt x="478" y="102"/>
                      <a:pt x="478" y="2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4977375" y="2000575"/>
                <a:ext cx="34050" cy="34050"/>
              </a:xfrm>
              <a:custGeom>
                <a:rect b="b" l="l" r="r" t="t"/>
                <a:pathLst>
                  <a:path extrusionOk="0" h="478" w="478">
                    <a:moveTo>
                      <a:pt x="478" y="239"/>
                    </a:moveTo>
                    <a:cubicBezTo>
                      <a:pt x="478" y="371"/>
                      <a:pt x="370" y="478"/>
                      <a:pt x="239" y="478"/>
                    </a:cubicBezTo>
                    <a:cubicBezTo>
                      <a:pt x="108" y="478"/>
                      <a:pt x="0" y="371"/>
                      <a:pt x="0" y="239"/>
                    </a:cubicBezTo>
                    <a:cubicBezTo>
                      <a:pt x="0" y="102"/>
                      <a:pt x="108" y="1"/>
                      <a:pt x="239" y="1"/>
                    </a:cubicBezTo>
                    <a:cubicBezTo>
                      <a:pt x="370" y="1"/>
                      <a:pt x="478" y="102"/>
                      <a:pt x="478" y="2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4890678" y="2192631"/>
                <a:ext cx="803103" cy="218905"/>
              </a:xfrm>
              <a:custGeom>
                <a:rect b="b" l="l" r="r" t="t"/>
                <a:pathLst>
                  <a:path extrusionOk="0" h="3073" w="11274">
                    <a:moveTo>
                      <a:pt x="10922" y="3073"/>
                    </a:moveTo>
                    <a:lnTo>
                      <a:pt x="358" y="3073"/>
                    </a:lnTo>
                    <a:cubicBezTo>
                      <a:pt x="162" y="3073"/>
                      <a:pt x="1" y="2912"/>
                      <a:pt x="1" y="2721"/>
                    </a:cubicBezTo>
                    <a:lnTo>
                      <a:pt x="1" y="353"/>
                    </a:lnTo>
                    <a:cubicBezTo>
                      <a:pt x="1" y="162"/>
                      <a:pt x="162" y="1"/>
                      <a:pt x="358" y="1"/>
                    </a:cubicBezTo>
                    <a:lnTo>
                      <a:pt x="10922" y="1"/>
                    </a:lnTo>
                    <a:cubicBezTo>
                      <a:pt x="11113" y="1"/>
                      <a:pt x="11274" y="162"/>
                      <a:pt x="11274" y="353"/>
                    </a:cubicBezTo>
                    <a:lnTo>
                      <a:pt x="11274" y="2721"/>
                    </a:lnTo>
                    <a:cubicBezTo>
                      <a:pt x="11274" y="2912"/>
                      <a:pt x="11113" y="3073"/>
                      <a:pt x="10922" y="30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5163448" y="2280609"/>
                <a:ext cx="421213" cy="71"/>
              </a:xfrm>
              <a:custGeom>
                <a:rect b="b" l="l" r="r" t="t"/>
                <a:pathLst>
                  <a:path extrusionOk="0" fill="none" h="1" w="5913">
                    <a:moveTo>
                      <a:pt x="1" y="0"/>
                    </a:moveTo>
                    <a:lnTo>
                      <a:pt x="5912" y="0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596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5163448" y="2320146"/>
                <a:ext cx="233366" cy="71"/>
              </a:xfrm>
              <a:custGeom>
                <a:rect b="b" l="l" r="r" t="t"/>
                <a:pathLst>
                  <a:path extrusionOk="0" fill="none" h="1" w="3276">
                    <a:moveTo>
                      <a:pt x="1" y="0"/>
                    </a:moveTo>
                    <a:lnTo>
                      <a:pt x="3276" y="0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596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4993902" y="2283601"/>
                <a:ext cx="89756" cy="75652"/>
              </a:xfrm>
              <a:custGeom>
                <a:rect b="b" l="l" r="r" t="t"/>
                <a:pathLst>
                  <a:path extrusionOk="0" h="1062" w="1260">
                    <a:moveTo>
                      <a:pt x="1" y="0"/>
                    </a:moveTo>
                    <a:lnTo>
                      <a:pt x="1248" y="0"/>
                    </a:lnTo>
                    <a:lnTo>
                      <a:pt x="1260" y="1062"/>
                    </a:lnTo>
                    <a:lnTo>
                      <a:pt x="1" y="10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5016057" y="2237724"/>
                <a:ext cx="45519" cy="45947"/>
              </a:xfrm>
              <a:custGeom>
                <a:rect b="b" l="l" r="r" t="t"/>
                <a:pathLst>
                  <a:path extrusionOk="0" fill="none" h="645" w="639">
                    <a:moveTo>
                      <a:pt x="0" y="644"/>
                    </a:moveTo>
                    <a:lnTo>
                      <a:pt x="0" y="322"/>
                    </a:lnTo>
                    <a:cubicBezTo>
                      <a:pt x="0" y="143"/>
                      <a:pt x="143" y="0"/>
                      <a:pt x="316" y="0"/>
                    </a:cubicBezTo>
                    <a:cubicBezTo>
                      <a:pt x="495" y="0"/>
                      <a:pt x="638" y="143"/>
                      <a:pt x="638" y="322"/>
                    </a:cubicBezTo>
                    <a:lnTo>
                      <a:pt x="638" y="644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596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5010708" y="2579917"/>
                <a:ext cx="542697" cy="543170"/>
              </a:xfrm>
              <a:custGeom>
                <a:rect b="b" l="l" r="r" t="t"/>
                <a:pathLst>
                  <a:path extrusionOk="0" h="6270" w="6264">
                    <a:moveTo>
                      <a:pt x="6264" y="3138"/>
                    </a:moveTo>
                    <a:cubicBezTo>
                      <a:pt x="6264" y="4868"/>
                      <a:pt x="4862" y="6270"/>
                      <a:pt x="3132" y="6270"/>
                    </a:cubicBezTo>
                    <a:cubicBezTo>
                      <a:pt x="1402" y="6270"/>
                      <a:pt x="1" y="4868"/>
                      <a:pt x="1" y="3138"/>
                    </a:cubicBezTo>
                    <a:cubicBezTo>
                      <a:pt x="1" y="1402"/>
                      <a:pt x="1402" y="1"/>
                      <a:pt x="3132" y="1"/>
                    </a:cubicBezTo>
                    <a:cubicBezTo>
                      <a:pt x="4862" y="1"/>
                      <a:pt x="6264" y="1402"/>
                      <a:pt x="6264" y="31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5213786" y="2714282"/>
                <a:ext cx="136021" cy="274444"/>
              </a:xfrm>
              <a:custGeom>
                <a:rect b="b" l="l" r="r" t="t"/>
                <a:pathLst>
                  <a:path extrusionOk="0" h="3168" w="1570">
                    <a:moveTo>
                      <a:pt x="1128" y="1486"/>
                    </a:moveTo>
                    <a:lnTo>
                      <a:pt x="597" y="1283"/>
                    </a:lnTo>
                    <a:cubicBezTo>
                      <a:pt x="502" y="1241"/>
                      <a:pt x="436" y="1152"/>
                      <a:pt x="436" y="1056"/>
                    </a:cubicBezTo>
                    <a:cubicBezTo>
                      <a:pt x="436" y="991"/>
                      <a:pt x="466" y="931"/>
                      <a:pt x="508" y="889"/>
                    </a:cubicBezTo>
                    <a:cubicBezTo>
                      <a:pt x="555" y="842"/>
                      <a:pt x="609" y="818"/>
                      <a:pt x="681" y="818"/>
                    </a:cubicBezTo>
                    <a:lnTo>
                      <a:pt x="889" y="818"/>
                    </a:lnTo>
                    <a:cubicBezTo>
                      <a:pt x="1003" y="818"/>
                      <a:pt x="1086" y="889"/>
                      <a:pt x="1122" y="991"/>
                    </a:cubicBezTo>
                    <a:cubicBezTo>
                      <a:pt x="1152" y="1104"/>
                      <a:pt x="1271" y="1170"/>
                      <a:pt x="1391" y="1140"/>
                    </a:cubicBezTo>
                    <a:cubicBezTo>
                      <a:pt x="1504" y="1104"/>
                      <a:pt x="1569" y="985"/>
                      <a:pt x="1534" y="871"/>
                    </a:cubicBezTo>
                    <a:cubicBezTo>
                      <a:pt x="1468" y="621"/>
                      <a:pt x="1253" y="436"/>
                      <a:pt x="1003" y="394"/>
                    </a:cubicBezTo>
                    <a:lnTo>
                      <a:pt x="1003" y="215"/>
                    </a:lnTo>
                    <a:cubicBezTo>
                      <a:pt x="1003" y="96"/>
                      <a:pt x="907" y="1"/>
                      <a:pt x="782" y="1"/>
                    </a:cubicBezTo>
                    <a:cubicBezTo>
                      <a:pt x="663" y="1"/>
                      <a:pt x="567" y="96"/>
                      <a:pt x="567" y="215"/>
                    </a:cubicBezTo>
                    <a:lnTo>
                      <a:pt x="567" y="400"/>
                    </a:lnTo>
                    <a:cubicBezTo>
                      <a:pt x="436" y="418"/>
                      <a:pt x="305" y="490"/>
                      <a:pt x="210" y="585"/>
                    </a:cubicBezTo>
                    <a:cubicBezTo>
                      <a:pt x="84" y="710"/>
                      <a:pt x="13" y="883"/>
                      <a:pt x="13" y="1056"/>
                    </a:cubicBezTo>
                    <a:cubicBezTo>
                      <a:pt x="13" y="1325"/>
                      <a:pt x="186" y="1581"/>
                      <a:pt x="442" y="1677"/>
                    </a:cubicBezTo>
                    <a:lnTo>
                      <a:pt x="979" y="1885"/>
                    </a:lnTo>
                    <a:cubicBezTo>
                      <a:pt x="1074" y="1921"/>
                      <a:pt x="1134" y="2011"/>
                      <a:pt x="1134" y="2106"/>
                    </a:cubicBezTo>
                    <a:cubicBezTo>
                      <a:pt x="1134" y="2237"/>
                      <a:pt x="1027" y="2351"/>
                      <a:pt x="895" y="2351"/>
                    </a:cubicBezTo>
                    <a:lnTo>
                      <a:pt x="687" y="2351"/>
                    </a:lnTo>
                    <a:cubicBezTo>
                      <a:pt x="573" y="2351"/>
                      <a:pt x="484" y="2285"/>
                      <a:pt x="454" y="2178"/>
                    </a:cubicBezTo>
                    <a:cubicBezTo>
                      <a:pt x="424" y="2064"/>
                      <a:pt x="305" y="1993"/>
                      <a:pt x="186" y="2029"/>
                    </a:cubicBezTo>
                    <a:cubicBezTo>
                      <a:pt x="72" y="2064"/>
                      <a:pt x="1" y="2184"/>
                      <a:pt x="42" y="2297"/>
                    </a:cubicBezTo>
                    <a:cubicBezTo>
                      <a:pt x="108" y="2548"/>
                      <a:pt x="323" y="2732"/>
                      <a:pt x="567" y="2774"/>
                    </a:cubicBezTo>
                    <a:lnTo>
                      <a:pt x="567" y="2953"/>
                    </a:lnTo>
                    <a:cubicBezTo>
                      <a:pt x="567" y="3072"/>
                      <a:pt x="663" y="3168"/>
                      <a:pt x="782" y="3168"/>
                    </a:cubicBezTo>
                    <a:cubicBezTo>
                      <a:pt x="907" y="3168"/>
                      <a:pt x="1003" y="3072"/>
                      <a:pt x="1003" y="2953"/>
                    </a:cubicBezTo>
                    <a:lnTo>
                      <a:pt x="1003" y="2774"/>
                    </a:lnTo>
                    <a:cubicBezTo>
                      <a:pt x="1313" y="2720"/>
                      <a:pt x="1564" y="2452"/>
                      <a:pt x="1564" y="2112"/>
                    </a:cubicBezTo>
                    <a:cubicBezTo>
                      <a:pt x="1564" y="1838"/>
                      <a:pt x="1391" y="1587"/>
                      <a:pt x="1128" y="14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5692960" y="3098129"/>
                <a:ext cx="359950" cy="359950"/>
              </a:xfrm>
              <a:custGeom>
                <a:rect b="b" l="l" r="r" t="t"/>
                <a:pathLst>
                  <a:path extrusionOk="0" h="5053" w="5053">
                    <a:moveTo>
                      <a:pt x="5052" y="2524"/>
                    </a:moveTo>
                    <a:cubicBezTo>
                      <a:pt x="5052" y="3920"/>
                      <a:pt x="3919" y="5053"/>
                      <a:pt x="2529" y="5053"/>
                    </a:cubicBezTo>
                    <a:cubicBezTo>
                      <a:pt x="1133" y="5053"/>
                      <a:pt x="0" y="3920"/>
                      <a:pt x="0" y="2524"/>
                    </a:cubicBezTo>
                    <a:cubicBezTo>
                      <a:pt x="0" y="1128"/>
                      <a:pt x="1133" y="1"/>
                      <a:pt x="2529" y="1"/>
                    </a:cubicBezTo>
                    <a:cubicBezTo>
                      <a:pt x="3919" y="1"/>
                      <a:pt x="5052" y="1128"/>
                      <a:pt x="5052" y="252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5794902" y="3217095"/>
                <a:ext cx="154295" cy="116540"/>
              </a:xfrm>
              <a:custGeom>
                <a:rect b="b" l="l" r="r" t="t"/>
                <a:pathLst>
                  <a:path extrusionOk="0" h="1636" w="2166">
                    <a:moveTo>
                      <a:pt x="1951" y="204"/>
                    </a:moveTo>
                    <a:cubicBezTo>
                      <a:pt x="1748" y="1"/>
                      <a:pt x="1414" y="7"/>
                      <a:pt x="1211" y="210"/>
                    </a:cubicBezTo>
                    <a:lnTo>
                      <a:pt x="1080" y="347"/>
                    </a:lnTo>
                    <a:lnTo>
                      <a:pt x="943" y="216"/>
                    </a:lnTo>
                    <a:cubicBezTo>
                      <a:pt x="734" y="13"/>
                      <a:pt x="406" y="13"/>
                      <a:pt x="203" y="222"/>
                    </a:cubicBezTo>
                    <a:cubicBezTo>
                      <a:pt x="1" y="424"/>
                      <a:pt x="1" y="758"/>
                      <a:pt x="209" y="961"/>
                    </a:cubicBezTo>
                    <a:lnTo>
                      <a:pt x="716" y="1462"/>
                    </a:lnTo>
                    <a:cubicBezTo>
                      <a:pt x="716" y="1462"/>
                      <a:pt x="716" y="1462"/>
                      <a:pt x="722" y="1468"/>
                    </a:cubicBezTo>
                    <a:cubicBezTo>
                      <a:pt x="800" y="1546"/>
                      <a:pt x="901" y="1593"/>
                      <a:pt x="1009" y="1611"/>
                    </a:cubicBezTo>
                    <a:cubicBezTo>
                      <a:pt x="1170" y="1635"/>
                      <a:pt x="1337" y="1582"/>
                      <a:pt x="1462" y="1456"/>
                    </a:cubicBezTo>
                    <a:lnTo>
                      <a:pt x="1963" y="943"/>
                    </a:lnTo>
                    <a:cubicBezTo>
                      <a:pt x="2166" y="741"/>
                      <a:pt x="2160" y="406"/>
                      <a:pt x="1951" y="2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" name="Google Shape;187;p16"/>
            <p:cNvSpPr/>
            <p:nvPr/>
          </p:nvSpPr>
          <p:spPr>
            <a:xfrm>
              <a:off x="7073054" y="3403120"/>
              <a:ext cx="1381460" cy="1247539"/>
            </a:xfrm>
            <a:custGeom>
              <a:rect b="b" l="l" r="r" t="t"/>
              <a:pathLst>
                <a:path extrusionOk="0" h="17513" w="19393">
                  <a:moveTo>
                    <a:pt x="14072" y="17513"/>
                  </a:moveTo>
                  <a:lnTo>
                    <a:pt x="1480" y="17513"/>
                  </a:lnTo>
                  <a:cubicBezTo>
                    <a:pt x="621" y="17513"/>
                    <a:pt x="1" y="16552"/>
                    <a:pt x="245" y="15592"/>
                  </a:cubicBezTo>
                  <a:lnTo>
                    <a:pt x="4093" y="1074"/>
                  </a:lnTo>
                  <a:cubicBezTo>
                    <a:pt x="4254" y="436"/>
                    <a:pt x="4755" y="0"/>
                    <a:pt x="5327" y="0"/>
                  </a:cubicBezTo>
                  <a:lnTo>
                    <a:pt x="17919" y="0"/>
                  </a:lnTo>
                  <a:cubicBezTo>
                    <a:pt x="18772" y="0"/>
                    <a:pt x="19392" y="960"/>
                    <a:pt x="19148" y="1921"/>
                  </a:cubicBezTo>
                  <a:lnTo>
                    <a:pt x="15300" y="16439"/>
                  </a:lnTo>
                  <a:cubicBezTo>
                    <a:pt x="15139" y="17077"/>
                    <a:pt x="14638" y="17513"/>
                    <a:pt x="14072" y="17513"/>
                  </a:cubicBezTo>
                  <a:close/>
                </a:path>
              </a:pathLst>
            </a:custGeom>
            <a:solidFill>
              <a:srgbClr val="2223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7065432" y="3403120"/>
              <a:ext cx="1265846" cy="1247539"/>
            </a:xfrm>
            <a:custGeom>
              <a:rect b="b" l="l" r="r" t="t"/>
              <a:pathLst>
                <a:path extrusionOk="0" h="17513" w="17770">
                  <a:moveTo>
                    <a:pt x="12443" y="17513"/>
                  </a:moveTo>
                  <a:lnTo>
                    <a:pt x="1480" y="17513"/>
                  </a:lnTo>
                  <a:cubicBezTo>
                    <a:pt x="621" y="17513"/>
                    <a:pt x="0" y="16552"/>
                    <a:pt x="245" y="15592"/>
                  </a:cubicBezTo>
                  <a:lnTo>
                    <a:pt x="4092" y="1074"/>
                  </a:lnTo>
                  <a:cubicBezTo>
                    <a:pt x="4253" y="436"/>
                    <a:pt x="4754" y="0"/>
                    <a:pt x="5321" y="0"/>
                  </a:cubicBezTo>
                  <a:lnTo>
                    <a:pt x="16290" y="0"/>
                  </a:lnTo>
                  <a:cubicBezTo>
                    <a:pt x="17149" y="0"/>
                    <a:pt x="17770" y="960"/>
                    <a:pt x="17525" y="1921"/>
                  </a:cubicBezTo>
                  <a:lnTo>
                    <a:pt x="13678" y="16439"/>
                  </a:lnTo>
                  <a:cubicBezTo>
                    <a:pt x="13517" y="17077"/>
                    <a:pt x="13016" y="17513"/>
                    <a:pt x="12443" y="17513"/>
                  </a:cubicBezTo>
                  <a:close/>
                </a:path>
              </a:pathLst>
            </a:custGeom>
            <a:solidFill>
              <a:srgbClr val="5C62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6451004" y="3679734"/>
              <a:ext cx="648025" cy="911879"/>
            </a:xfrm>
            <a:custGeom>
              <a:rect b="b" l="l" r="r" t="t"/>
              <a:pathLst>
                <a:path extrusionOk="0" h="12801" w="9097">
                  <a:moveTo>
                    <a:pt x="8679" y="2881"/>
                  </a:moveTo>
                  <a:cubicBezTo>
                    <a:pt x="8011" y="4116"/>
                    <a:pt x="4874" y="9967"/>
                    <a:pt x="3418" y="11864"/>
                  </a:cubicBezTo>
                  <a:cubicBezTo>
                    <a:pt x="2798" y="12675"/>
                    <a:pt x="1617" y="12801"/>
                    <a:pt x="829" y="12150"/>
                  </a:cubicBezTo>
                  <a:lnTo>
                    <a:pt x="829" y="12150"/>
                  </a:lnTo>
                  <a:cubicBezTo>
                    <a:pt x="114" y="11560"/>
                    <a:pt x="0" y="10582"/>
                    <a:pt x="507" y="9812"/>
                  </a:cubicBezTo>
                  <a:lnTo>
                    <a:pt x="5625" y="1062"/>
                  </a:lnTo>
                  <a:cubicBezTo>
                    <a:pt x="6192" y="203"/>
                    <a:pt x="7367" y="0"/>
                    <a:pt x="8184" y="621"/>
                  </a:cubicBezTo>
                  <a:cubicBezTo>
                    <a:pt x="8882" y="1151"/>
                    <a:pt x="9097" y="2112"/>
                    <a:pt x="8679" y="2881"/>
                  </a:cubicBezTo>
                  <a:close/>
                </a:path>
              </a:pathLst>
            </a:custGeom>
            <a:solidFill>
              <a:srgbClr val="F7AB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6659233" y="3612557"/>
              <a:ext cx="497149" cy="498075"/>
            </a:xfrm>
            <a:custGeom>
              <a:rect b="b" l="l" r="r" t="t"/>
              <a:pathLst>
                <a:path extrusionOk="0" h="6992" w="6979">
                  <a:moveTo>
                    <a:pt x="2171" y="1408"/>
                  </a:moveTo>
                  <a:cubicBezTo>
                    <a:pt x="1634" y="2142"/>
                    <a:pt x="0" y="4528"/>
                    <a:pt x="0" y="4528"/>
                  </a:cubicBezTo>
                  <a:lnTo>
                    <a:pt x="4748" y="6991"/>
                  </a:lnTo>
                  <a:lnTo>
                    <a:pt x="6508" y="3991"/>
                  </a:lnTo>
                  <a:cubicBezTo>
                    <a:pt x="6979" y="3007"/>
                    <a:pt x="6770" y="1838"/>
                    <a:pt x="5989" y="1080"/>
                  </a:cubicBezTo>
                  <a:cubicBezTo>
                    <a:pt x="4879" y="1"/>
                    <a:pt x="3078" y="162"/>
                    <a:pt x="2171" y="140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6810471" y="3557776"/>
              <a:ext cx="757228" cy="1016452"/>
            </a:xfrm>
            <a:custGeom>
              <a:rect b="b" l="l" r="r" t="t"/>
              <a:pathLst>
                <a:path extrusionOk="0" h="14269" w="10630">
                  <a:moveTo>
                    <a:pt x="4367" y="0"/>
                  </a:moveTo>
                  <a:lnTo>
                    <a:pt x="10236" y="1271"/>
                  </a:lnTo>
                  <a:cubicBezTo>
                    <a:pt x="10451" y="1336"/>
                    <a:pt x="10630" y="1694"/>
                    <a:pt x="10624" y="1921"/>
                  </a:cubicBezTo>
                  <a:lnTo>
                    <a:pt x="9693" y="14268"/>
                  </a:lnTo>
                  <a:lnTo>
                    <a:pt x="2780" y="14268"/>
                  </a:lnTo>
                  <a:lnTo>
                    <a:pt x="985" y="9956"/>
                  </a:lnTo>
                  <a:cubicBezTo>
                    <a:pt x="281" y="8619"/>
                    <a:pt x="0" y="6365"/>
                    <a:pt x="173" y="4862"/>
                  </a:cubicBezTo>
                  <a:lnTo>
                    <a:pt x="352" y="2148"/>
                  </a:lnTo>
                  <a:cubicBezTo>
                    <a:pt x="382" y="1873"/>
                    <a:pt x="543" y="1635"/>
                    <a:pt x="782" y="150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6907355" y="3557776"/>
              <a:ext cx="454693" cy="270266"/>
            </a:xfrm>
            <a:custGeom>
              <a:rect b="b" l="l" r="r" t="t"/>
              <a:pathLst>
                <a:path extrusionOk="0" h="3794" w="6383">
                  <a:moveTo>
                    <a:pt x="0" y="1217"/>
                  </a:moveTo>
                  <a:lnTo>
                    <a:pt x="3007" y="0"/>
                  </a:lnTo>
                  <a:lnTo>
                    <a:pt x="6383" y="728"/>
                  </a:lnTo>
                  <a:cubicBezTo>
                    <a:pt x="6383" y="728"/>
                    <a:pt x="2029" y="3794"/>
                    <a:pt x="0" y="1217"/>
                  </a:cubicBezTo>
                  <a:close/>
                </a:path>
              </a:pathLst>
            </a:custGeom>
            <a:solidFill>
              <a:srgbClr val="F7AB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7343331" y="3693341"/>
              <a:ext cx="635274" cy="928477"/>
            </a:xfrm>
            <a:custGeom>
              <a:rect b="b" l="l" r="r" t="t"/>
              <a:pathLst>
                <a:path extrusionOk="0" h="13034" w="8918">
                  <a:moveTo>
                    <a:pt x="3603" y="1115"/>
                  </a:moveTo>
                  <a:cubicBezTo>
                    <a:pt x="4271" y="2350"/>
                    <a:pt x="7790" y="8184"/>
                    <a:pt x="8578" y="10438"/>
                  </a:cubicBezTo>
                  <a:cubicBezTo>
                    <a:pt x="8918" y="11405"/>
                    <a:pt x="8381" y="12455"/>
                    <a:pt x="7403" y="12759"/>
                  </a:cubicBezTo>
                  <a:cubicBezTo>
                    <a:pt x="6514" y="13033"/>
                    <a:pt x="5631" y="12598"/>
                    <a:pt x="5267" y="11751"/>
                  </a:cubicBezTo>
                  <a:lnTo>
                    <a:pt x="412" y="2672"/>
                  </a:lnTo>
                  <a:cubicBezTo>
                    <a:pt x="0" y="1730"/>
                    <a:pt x="478" y="638"/>
                    <a:pt x="1444" y="292"/>
                  </a:cubicBezTo>
                  <a:cubicBezTo>
                    <a:pt x="2267" y="0"/>
                    <a:pt x="3186" y="346"/>
                    <a:pt x="3603" y="1115"/>
                  </a:cubicBezTo>
                  <a:close/>
                </a:path>
              </a:pathLst>
            </a:custGeom>
            <a:solidFill>
              <a:srgbClr val="F7AB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7107035" y="4393177"/>
              <a:ext cx="737282" cy="232867"/>
            </a:xfrm>
            <a:custGeom>
              <a:rect b="b" l="l" r="r" t="t"/>
              <a:pathLst>
                <a:path extrusionOk="0" h="3269" w="10350">
                  <a:moveTo>
                    <a:pt x="10350" y="3012"/>
                  </a:moveTo>
                  <a:cubicBezTo>
                    <a:pt x="10350" y="3012"/>
                    <a:pt x="5614" y="3269"/>
                    <a:pt x="538" y="2541"/>
                  </a:cubicBezTo>
                  <a:lnTo>
                    <a:pt x="1" y="1133"/>
                  </a:lnTo>
                  <a:lnTo>
                    <a:pt x="9276" y="0"/>
                  </a:lnTo>
                  <a:close/>
                </a:path>
              </a:pathLst>
            </a:custGeom>
            <a:solidFill>
              <a:srgbClr val="F7AB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7288478" y="3616404"/>
              <a:ext cx="497220" cy="504415"/>
            </a:xfrm>
            <a:custGeom>
              <a:rect b="b" l="l" r="r" t="t"/>
              <a:pathLst>
                <a:path extrusionOk="0" h="7081" w="6980">
                  <a:moveTo>
                    <a:pt x="4809" y="1498"/>
                  </a:moveTo>
                  <a:cubicBezTo>
                    <a:pt x="5274" y="2279"/>
                    <a:pt x="6980" y="4617"/>
                    <a:pt x="6980" y="4617"/>
                  </a:cubicBezTo>
                  <a:lnTo>
                    <a:pt x="2232" y="7081"/>
                  </a:lnTo>
                  <a:lnTo>
                    <a:pt x="472" y="4080"/>
                  </a:lnTo>
                  <a:cubicBezTo>
                    <a:pt x="1" y="3096"/>
                    <a:pt x="210" y="1927"/>
                    <a:pt x="991" y="1170"/>
                  </a:cubicBezTo>
                  <a:cubicBezTo>
                    <a:pt x="2101" y="90"/>
                    <a:pt x="3914" y="0"/>
                    <a:pt x="4809" y="14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7652646" y="4391040"/>
              <a:ext cx="131785" cy="16598"/>
            </a:xfrm>
            <a:custGeom>
              <a:rect b="b" l="l" r="r" t="t"/>
              <a:pathLst>
                <a:path extrusionOk="0" fill="none" h="233" w="1850">
                  <a:moveTo>
                    <a:pt x="1850" y="0"/>
                  </a:moveTo>
                  <a:lnTo>
                    <a:pt x="1" y="233"/>
                  </a:lnTo>
                </a:path>
              </a:pathLst>
            </a:custGeom>
            <a:noFill/>
            <a:ln cap="flat" cmpd="sng" w="2375">
              <a:solidFill>
                <a:srgbClr val="ED997A"/>
              </a:solidFill>
              <a:prstDash val="solid"/>
              <a:miter lim="59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774781" y="4249918"/>
              <a:ext cx="389299" cy="324333"/>
            </a:xfrm>
            <a:custGeom>
              <a:rect b="b" l="l" r="r" t="t"/>
              <a:pathLst>
                <a:path extrusionOk="0" h="4553" w="5465">
                  <a:moveTo>
                    <a:pt x="5464" y="3049"/>
                  </a:moveTo>
                  <a:cubicBezTo>
                    <a:pt x="5464" y="3049"/>
                    <a:pt x="185" y="1"/>
                    <a:pt x="0" y="4552"/>
                  </a:cubicBezTo>
                  <a:lnTo>
                    <a:pt x="5202" y="4552"/>
                  </a:lnTo>
                  <a:close/>
                </a:path>
              </a:pathLst>
            </a:custGeom>
            <a:solidFill>
              <a:srgbClr val="F7AB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6690221" y="2729143"/>
              <a:ext cx="431328" cy="260150"/>
            </a:xfrm>
            <a:custGeom>
              <a:rect b="b" l="l" r="r" t="t"/>
              <a:pathLst>
                <a:path extrusionOk="0" h="3652" w="6055">
                  <a:moveTo>
                    <a:pt x="5810" y="1098"/>
                  </a:moveTo>
                  <a:cubicBezTo>
                    <a:pt x="639" y="1"/>
                    <a:pt x="0" y="2321"/>
                    <a:pt x="1647" y="3651"/>
                  </a:cubicBezTo>
                  <a:lnTo>
                    <a:pt x="5655" y="2011"/>
                  </a:lnTo>
                  <a:cubicBezTo>
                    <a:pt x="5655" y="2011"/>
                    <a:pt x="6055" y="1152"/>
                    <a:pt x="5810" y="1098"/>
                  </a:cubicBezTo>
                  <a:close/>
                </a:path>
              </a:pathLst>
            </a:custGeom>
            <a:solidFill>
              <a:srgbClr val="630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210330" y="2807361"/>
              <a:ext cx="329391" cy="329391"/>
            </a:xfrm>
            <a:custGeom>
              <a:rect b="b" l="l" r="r" t="t"/>
              <a:pathLst>
                <a:path extrusionOk="0" h="4624" w="4624">
                  <a:moveTo>
                    <a:pt x="4623" y="2309"/>
                  </a:moveTo>
                  <a:cubicBezTo>
                    <a:pt x="4623" y="3585"/>
                    <a:pt x="3591" y="4623"/>
                    <a:pt x="2315" y="4623"/>
                  </a:cubicBezTo>
                  <a:cubicBezTo>
                    <a:pt x="1038" y="4623"/>
                    <a:pt x="0" y="3585"/>
                    <a:pt x="0" y="2309"/>
                  </a:cubicBezTo>
                  <a:cubicBezTo>
                    <a:pt x="0" y="1032"/>
                    <a:pt x="1038" y="0"/>
                    <a:pt x="2315" y="0"/>
                  </a:cubicBezTo>
                  <a:cubicBezTo>
                    <a:pt x="3591" y="0"/>
                    <a:pt x="4623" y="1032"/>
                    <a:pt x="4623" y="2309"/>
                  </a:cubicBezTo>
                  <a:close/>
                </a:path>
              </a:pathLst>
            </a:custGeom>
            <a:solidFill>
              <a:srgbClr val="630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077328" y="2846471"/>
              <a:ext cx="303034" cy="303034"/>
            </a:xfrm>
            <a:custGeom>
              <a:rect b="b" l="l" r="r" t="t"/>
              <a:pathLst>
                <a:path extrusionOk="0" h="4254" w="4254">
                  <a:moveTo>
                    <a:pt x="376" y="2810"/>
                  </a:moveTo>
                  <a:cubicBezTo>
                    <a:pt x="0" y="1843"/>
                    <a:pt x="484" y="758"/>
                    <a:pt x="1450" y="382"/>
                  </a:cubicBezTo>
                  <a:cubicBezTo>
                    <a:pt x="2416" y="0"/>
                    <a:pt x="3502" y="483"/>
                    <a:pt x="3878" y="1450"/>
                  </a:cubicBezTo>
                  <a:cubicBezTo>
                    <a:pt x="4253" y="2416"/>
                    <a:pt x="3776" y="3502"/>
                    <a:pt x="2810" y="3877"/>
                  </a:cubicBezTo>
                  <a:cubicBezTo>
                    <a:pt x="1844" y="4253"/>
                    <a:pt x="752" y="3776"/>
                    <a:pt x="376" y="281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6793445" y="2798029"/>
              <a:ext cx="537183" cy="497648"/>
            </a:xfrm>
            <a:custGeom>
              <a:rect b="b" l="l" r="r" t="t"/>
              <a:pathLst>
                <a:path extrusionOk="0" h="6986" w="7541">
                  <a:moveTo>
                    <a:pt x="7481" y="2887"/>
                  </a:moveTo>
                  <a:cubicBezTo>
                    <a:pt x="7540" y="5237"/>
                    <a:pt x="5232" y="6961"/>
                    <a:pt x="3818" y="6967"/>
                  </a:cubicBezTo>
                  <a:cubicBezTo>
                    <a:pt x="1844" y="6985"/>
                    <a:pt x="180" y="5595"/>
                    <a:pt x="90" y="3692"/>
                  </a:cubicBezTo>
                  <a:cubicBezTo>
                    <a:pt x="1" y="1790"/>
                    <a:pt x="1528" y="173"/>
                    <a:pt x="3496" y="84"/>
                  </a:cubicBezTo>
                  <a:cubicBezTo>
                    <a:pt x="5172" y="0"/>
                    <a:pt x="7433" y="1020"/>
                    <a:pt x="7481" y="2887"/>
                  </a:cubicBezTo>
                  <a:close/>
                </a:path>
              </a:pathLst>
            </a:custGeom>
            <a:solidFill>
              <a:srgbClr val="630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6772643" y="3130280"/>
              <a:ext cx="166191" cy="158569"/>
            </a:xfrm>
            <a:custGeom>
              <a:rect b="b" l="l" r="r" t="t"/>
              <a:pathLst>
                <a:path extrusionOk="0" h="2226" w="2333">
                  <a:moveTo>
                    <a:pt x="2285" y="1080"/>
                  </a:moveTo>
                  <a:cubicBezTo>
                    <a:pt x="2333" y="1695"/>
                    <a:pt x="1862" y="2136"/>
                    <a:pt x="1247" y="2184"/>
                  </a:cubicBezTo>
                  <a:cubicBezTo>
                    <a:pt x="633" y="2226"/>
                    <a:pt x="90" y="1629"/>
                    <a:pt x="42" y="1009"/>
                  </a:cubicBezTo>
                  <a:cubicBezTo>
                    <a:pt x="1" y="394"/>
                    <a:pt x="472" y="90"/>
                    <a:pt x="1092" y="42"/>
                  </a:cubicBezTo>
                  <a:cubicBezTo>
                    <a:pt x="1707" y="1"/>
                    <a:pt x="2243" y="466"/>
                    <a:pt x="2285" y="1080"/>
                  </a:cubicBezTo>
                  <a:close/>
                </a:path>
              </a:pathLst>
            </a:custGeom>
            <a:solidFill>
              <a:srgbClr val="ED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6978735" y="3247964"/>
              <a:ext cx="241843" cy="432254"/>
            </a:xfrm>
            <a:custGeom>
              <a:rect b="b" l="l" r="r" t="t"/>
              <a:pathLst>
                <a:path extrusionOk="0" h="6068" w="3395">
                  <a:moveTo>
                    <a:pt x="2148" y="1"/>
                  </a:moveTo>
                  <a:lnTo>
                    <a:pt x="3395" y="5876"/>
                  </a:lnTo>
                  <a:lnTo>
                    <a:pt x="621" y="6067"/>
                  </a:lnTo>
                  <a:lnTo>
                    <a:pt x="1" y="896"/>
                  </a:lnTo>
                  <a:close/>
                </a:path>
              </a:pathLst>
            </a:custGeom>
            <a:solidFill>
              <a:srgbClr val="F7AB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6778627" y="2813274"/>
              <a:ext cx="523079" cy="622166"/>
            </a:xfrm>
            <a:custGeom>
              <a:rect b="b" l="l" r="r" t="t"/>
              <a:pathLst>
                <a:path extrusionOk="0" h="8734" w="7343">
                  <a:moveTo>
                    <a:pt x="2446" y="466"/>
                  </a:moveTo>
                  <a:cubicBezTo>
                    <a:pt x="2446" y="466"/>
                    <a:pt x="0" y="657"/>
                    <a:pt x="328" y="3735"/>
                  </a:cubicBezTo>
                  <a:cubicBezTo>
                    <a:pt x="656" y="6813"/>
                    <a:pt x="1068" y="7618"/>
                    <a:pt x="2392" y="8203"/>
                  </a:cubicBezTo>
                  <a:cubicBezTo>
                    <a:pt x="3579" y="8733"/>
                    <a:pt x="5040" y="8143"/>
                    <a:pt x="5822" y="6795"/>
                  </a:cubicBezTo>
                  <a:cubicBezTo>
                    <a:pt x="6126" y="6264"/>
                    <a:pt x="6341" y="5477"/>
                    <a:pt x="6359" y="4868"/>
                  </a:cubicBezTo>
                  <a:lnTo>
                    <a:pt x="6514" y="4057"/>
                  </a:lnTo>
                  <a:cubicBezTo>
                    <a:pt x="6514" y="4057"/>
                    <a:pt x="7343" y="1"/>
                    <a:pt x="2446" y="466"/>
                  </a:cubicBezTo>
                  <a:close/>
                </a:path>
              </a:pathLst>
            </a:custGeom>
            <a:solidFill>
              <a:srgbClr val="F7AB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819376" y="2813274"/>
              <a:ext cx="506979" cy="226171"/>
            </a:xfrm>
            <a:custGeom>
              <a:rect b="b" l="l" r="r" t="t"/>
              <a:pathLst>
                <a:path extrusionOk="0" h="3175" w="7117">
                  <a:moveTo>
                    <a:pt x="1683" y="240"/>
                  </a:moveTo>
                  <a:cubicBezTo>
                    <a:pt x="1683" y="240"/>
                    <a:pt x="1" y="2822"/>
                    <a:pt x="6288" y="3174"/>
                  </a:cubicBezTo>
                  <a:cubicBezTo>
                    <a:pt x="6288" y="3174"/>
                    <a:pt x="7117" y="1"/>
                    <a:pt x="1683" y="240"/>
                  </a:cubicBezTo>
                  <a:close/>
                </a:path>
              </a:pathLst>
            </a:custGeom>
            <a:solidFill>
              <a:srgbClr val="630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7169083" y="2996853"/>
              <a:ext cx="119461" cy="181507"/>
            </a:xfrm>
            <a:custGeom>
              <a:rect b="b" l="l" r="r" t="t"/>
              <a:pathLst>
                <a:path extrusionOk="0" h="2548" w="1677">
                  <a:moveTo>
                    <a:pt x="1" y="323"/>
                  </a:moveTo>
                  <a:lnTo>
                    <a:pt x="526" y="2548"/>
                  </a:lnTo>
                  <a:lnTo>
                    <a:pt x="1677" y="1367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630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7175922" y="3104350"/>
              <a:ext cx="165336" cy="172175"/>
            </a:xfrm>
            <a:custGeom>
              <a:rect b="b" l="l" r="r" t="t"/>
              <a:pathLst>
                <a:path extrusionOk="0" h="2417" w="2321">
                  <a:moveTo>
                    <a:pt x="161" y="1599"/>
                  </a:moveTo>
                  <a:cubicBezTo>
                    <a:pt x="316" y="2196"/>
                    <a:pt x="621" y="2417"/>
                    <a:pt x="1408" y="2214"/>
                  </a:cubicBezTo>
                  <a:cubicBezTo>
                    <a:pt x="2010" y="2065"/>
                    <a:pt x="2321" y="1313"/>
                    <a:pt x="2159" y="717"/>
                  </a:cubicBezTo>
                  <a:cubicBezTo>
                    <a:pt x="1998" y="120"/>
                    <a:pt x="1497" y="1"/>
                    <a:pt x="883" y="228"/>
                  </a:cubicBezTo>
                  <a:cubicBezTo>
                    <a:pt x="448" y="383"/>
                    <a:pt x="0" y="1003"/>
                    <a:pt x="161" y="1599"/>
                  </a:cubicBezTo>
                  <a:close/>
                </a:path>
              </a:pathLst>
            </a:custGeom>
            <a:solidFill>
              <a:srgbClr val="F7AB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5456237" y="3799128"/>
              <a:ext cx="1229730" cy="709643"/>
            </a:xfrm>
            <a:custGeom>
              <a:rect b="b" l="l" r="r" t="t"/>
              <a:pathLst>
                <a:path extrusionOk="0" h="9962" w="17263">
                  <a:moveTo>
                    <a:pt x="13690" y="728"/>
                  </a:moveTo>
                  <a:lnTo>
                    <a:pt x="17263" y="9962"/>
                  </a:lnTo>
                  <a:lnTo>
                    <a:pt x="3502" y="9962"/>
                  </a:lnTo>
                  <a:lnTo>
                    <a:pt x="96" y="829"/>
                  </a:lnTo>
                  <a:cubicBezTo>
                    <a:pt x="1" y="400"/>
                    <a:pt x="329" y="0"/>
                    <a:pt x="770" y="0"/>
                  </a:cubicBezTo>
                  <a:lnTo>
                    <a:pt x="12771" y="0"/>
                  </a:lnTo>
                  <a:cubicBezTo>
                    <a:pt x="13213" y="0"/>
                    <a:pt x="13588" y="299"/>
                    <a:pt x="13690" y="728"/>
                  </a:cubicBezTo>
                  <a:close/>
                </a:path>
              </a:pathLst>
            </a:custGeom>
            <a:solidFill>
              <a:srgbClr val="2223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5700583" y="4508724"/>
              <a:ext cx="985394" cy="62544"/>
            </a:xfrm>
            <a:custGeom>
              <a:rect b="b" l="l" r="r" t="t"/>
              <a:pathLst>
                <a:path extrusionOk="0" h="878" w="13833">
                  <a:moveTo>
                    <a:pt x="0" y="877"/>
                  </a:moveTo>
                  <a:lnTo>
                    <a:pt x="13833" y="877"/>
                  </a:lnTo>
                  <a:lnTo>
                    <a:pt x="1383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538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6685947" y="4508724"/>
              <a:ext cx="507407" cy="62544"/>
            </a:xfrm>
            <a:custGeom>
              <a:rect b="b" l="l" r="r" t="t"/>
              <a:pathLst>
                <a:path extrusionOk="0" h="878" w="7123">
                  <a:moveTo>
                    <a:pt x="7123" y="877"/>
                  </a:moveTo>
                  <a:lnTo>
                    <a:pt x="1" y="877"/>
                  </a:lnTo>
                  <a:lnTo>
                    <a:pt x="1" y="1"/>
                  </a:lnTo>
                  <a:lnTo>
                    <a:pt x="6246" y="1"/>
                  </a:lnTo>
                  <a:cubicBezTo>
                    <a:pt x="6729" y="1"/>
                    <a:pt x="7123" y="394"/>
                    <a:pt x="7123" y="877"/>
                  </a:cubicBezTo>
                  <a:close/>
                </a:path>
              </a:pathLst>
            </a:custGeom>
            <a:solidFill>
              <a:srgbClr val="2223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5935526" y="4090204"/>
              <a:ext cx="158569" cy="170465"/>
            </a:xfrm>
            <a:custGeom>
              <a:rect b="b" l="l" r="r" t="t"/>
              <a:pathLst>
                <a:path extrusionOk="0" h="2393" w="2226">
                  <a:moveTo>
                    <a:pt x="210" y="1539"/>
                  </a:moveTo>
                  <a:cubicBezTo>
                    <a:pt x="418" y="2094"/>
                    <a:pt x="997" y="2392"/>
                    <a:pt x="1498" y="2201"/>
                  </a:cubicBezTo>
                  <a:cubicBezTo>
                    <a:pt x="1993" y="2010"/>
                    <a:pt x="2226" y="1408"/>
                    <a:pt x="2017" y="853"/>
                  </a:cubicBezTo>
                  <a:cubicBezTo>
                    <a:pt x="1802" y="298"/>
                    <a:pt x="1230" y="0"/>
                    <a:pt x="729" y="191"/>
                  </a:cubicBezTo>
                  <a:cubicBezTo>
                    <a:pt x="234" y="382"/>
                    <a:pt x="1" y="984"/>
                    <a:pt x="210" y="1539"/>
                  </a:cubicBezTo>
                  <a:close/>
                </a:path>
              </a:pathLst>
            </a:custGeom>
            <a:solidFill>
              <a:srgbClr val="494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4982433" y="4571199"/>
              <a:ext cx="1981829" cy="130930"/>
            </a:xfrm>
            <a:custGeom>
              <a:rect b="b" l="l" r="r" t="t"/>
              <a:pathLst>
                <a:path extrusionOk="0" h="1838" w="27821">
                  <a:moveTo>
                    <a:pt x="1" y="1837"/>
                  </a:moveTo>
                  <a:lnTo>
                    <a:pt x="27821" y="1837"/>
                  </a:lnTo>
                  <a:lnTo>
                    <a:pt x="2782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6964266" y="4571198"/>
              <a:ext cx="1644475" cy="130930"/>
            </a:xfrm>
            <a:custGeom>
              <a:rect b="b" l="l" r="r" t="t"/>
              <a:pathLst>
                <a:path extrusionOk="0" h="1838" w="26109">
                  <a:moveTo>
                    <a:pt x="1" y="1837"/>
                  </a:moveTo>
                  <a:lnTo>
                    <a:pt x="26109" y="1837"/>
                  </a:lnTo>
                  <a:lnTo>
                    <a:pt x="2610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14" name="Google Shape;214;p16"/>
          <p:cNvGraphicFramePr/>
          <p:nvPr/>
        </p:nvGraphicFramePr>
        <p:xfrm>
          <a:off x="457246" y="12087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{F5206B24-134F-48C3-B386-7CF5E20C25C6}</a:tableStyleId>
              </a:tblPr>
              <a:tblGrid>
                <a:gridCol w="1585375"/>
                <a:gridCol w="1585375"/>
                <a:gridCol w="1585375"/>
              </a:tblGrid>
              <a:tr h="69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Área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Meta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Indicadores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2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Marketing</a:t>
                      </a:r>
                      <a:endParaRPr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Incrementar la captación de clientes potenciales en un 30%.</a:t>
                      </a:r>
                      <a:endParaRPr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Porcentaje de clientes satisfechos.</a:t>
                      </a:r>
                      <a:endParaRPr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97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Número de visitas de clientes y clientes potenciales en la tienda física.</a:t>
                      </a:r>
                      <a:endParaRPr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30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Porcentaje de alcance de las publicaciones.</a:t>
                      </a:r>
                      <a:endParaRPr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Marketing</a:t>
            </a:r>
            <a:endParaRPr sz="3600"/>
          </a:p>
        </p:txBody>
      </p:sp>
      <p:sp>
        <p:nvSpPr>
          <p:cNvPr id="220" name="Google Shape;220;p17"/>
          <p:cNvSpPr txBox="1"/>
          <p:nvPr/>
        </p:nvSpPr>
        <p:spPr>
          <a:xfrm>
            <a:off x="3649575" y="1109825"/>
            <a:ext cx="5236800" cy="27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Esta área se encarga del desarrollo de estrategias de ventas que ayudan a la empresa a posicionarse, optimizando los recursos para lograr que los clientes sean leales al producto o servicio.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Importancia: </a:t>
            </a:r>
            <a:endParaRPr b="1"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Extra Condensed"/>
              <a:buChar char="-"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Generar rentabilidad a la empresa desde el punto de vista empresarial.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Extra Condensed"/>
              <a:buChar char="-"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Generar momentos positivos de compra y la prescripción del bien, servicio, marca o empresa.</a:t>
            </a:r>
            <a:endParaRPr b="1"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1" name="Google Shape;2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670100"/>
            <a:ext cx="3345475" cy="33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title"/>
          </p:nvPr>
        </p:nvSpPr>
        <p:spPr>
          <a:xfrm>
            <a:off x="457200" y="3107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META</a:t>
            </a:r>
            <a:endParaRPr sz="3000"/>
          </a:p>
        </p:txBody>
      </p:sp>
      <p:sp>
        <p:nvSpPr>
          <p:cNvPr id="227" name="Google Shape;227;p18"/>
          <p:cNvSpPr txBox="1"/>
          <p:nvPr/>
        </p:nvSpPr>
        <p:spPr>
          <a:xfrm>
            <a:off x="1693800" y="983100"/>
            <a:ext cx="575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Incrementar la captación de clientes potenciales en un 30%.</a:t>
            </a:r>
            <a:endParaRPr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28" name="Google Shape;228;p18"/>
          <p:cNvGrpSpPr/>
          <p:nvPr/>
        </p:nvGrpSpPr>
        <p:grpSpPr>
          <a:xfrm>
            <a:off x="410550" y="1518375"/>
            <a:ext cx="2777005" cy="2779024"/>
            <a:chOff x="759150" y="1618050"/>
            <a:chExt cx="2777005" cy="2779024"/>
          </a:xfrm>
        </p:grpSpPr>
        <p:sp>
          <p:nvSpPr>
            <p:cNvPr id="229" name="Google Shape;229;p18"/>
            <p:cNvSpPr/>
            <p:nvPr/>
          </p:nvSpPr>
          <p:spPr>
            <a:xfrm>
              <a:off x="838661" y="1659754"/>
              <a:ext cx="2658300" cy="265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38661" y="2060644"/>
              <a:ext cx="2257500" cy="22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838661" y="2476969"/>
              <a:ext cx="1841400" cy="184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86214" y="2929169"/>
              <a:ext cx="1389000" cy="1389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759150" y="1618050"/>
              <a:ext cx="2777005" cy="2779024"/>
            </a:xfrm>
            <a:custGeom>
              <a:rect b="b" l="l" r="r" t="t"/>
              <a:pathLst>
                <a:path extrusionOk="0" h="116950" w="116865">
                  <a:moveTo>
                    <a:pt x="22" y="0"/>
                  </a:moveTo>
                  <a:lnTo>
                    <a:pt x="0" y="116908"/>
                  </a:lnTo>
                  <a:lnTo>
                    <a:pt x="116865" y="11695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sp>
      </p:grpSp>
      <p:sp>
        <p:nvSpPr>
          <p:cNvPr id="234" name="Google Shape;234;p18"/>
          <p:cNvSpPr txBox="1"/>
          <p:nvPr/>
        </p:nvSpPr>
        <p:spPr>
          <a:xfrm rot="-5400000">
            <a:off x="-405302" y="2814600"/>
            <a:ext cx="1980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1157498" y="4397075"/>
            <a:ext cx="19803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36" name="Google Shape;236;p18"/>
          <p:cNvGrpSpPr/>
          <p:nvPr/>
        </p:nvGrpSpPr>
        <p:grpSpPr>
          <a:xfrm>
            <a:off x="3576450" y="1390938"/>
            <a:ext cx="5307550" cy="819600"/>
            <a:chOff x="3798800" y="1372825"/>
            <a:chExt cx="5307550" cy="819600"/>
          </a:xfrm>
        </p:grpSpPr>
        <p:sp>
          <p:nvSpPr>
            <p:cNvPr id="237" name="Google Shape;237;p18"/>
            <p:cNvSpPr txBox="1"/>
            <p:nvPr/>
          </p:nvSpPr>
          <p:spPr>
            <a:xfrm>
              <a:off x="6329250" y="1372825"/>
              <a:ext cx="2777100" cy="8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Como podemos 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observa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el porcentaje del 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público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general es el 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más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alto en donde miramos a las personas que visitan nuestra tienda 1 vez por mes para poder tener una 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visión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de nuestra tienda y productos que ofrecemos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(publico general 40%).</a:t>
              </a:r>
              <a:endParaRPr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798800" y="1641638"/>
              <a:ext cx="2388300" cy="492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Público en General</a:t>
              </a:r>
              <a:endParaRPr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9" name="Google Shape;239;p18"/>
          <p:cNvSpPr/>
          <p:nvPr/>
        </p:nvSpPr>
        <p:spPr>
          <a:xfrm>
            <a:off x="1271825" y="3873838"/>
            <a:ext cx="348600" cy="34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2076300" y="3159788"/>
            <a:ext cx="348600" cy="34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2275225" y="2445763"/>
            <a:ext cx="348600" cy="34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1993500" y="1731750"/>
            <a:ext cx="348600" cy="34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18"/>
          <p:cNvCxnSpPr>
            <a:stCxn id="238" idx="1"/>
            <a:endCxn id="242" idx="2"/>
          </p:cNvCxnSpPr>
          <p:nvPr/>
        </p:nvCxnSpPr>
        <p:spPr>
          <a:xfrm rot="10800000">
            <a:off x="1993350" y="1906050"/>
            <a:ext cx="158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4" name="Google Shape;244;p18"/>
          <p:cNvCxnSpPr>
            <a:stCxn id="245" idx="1"/>
            <a:endCxn id="241" idx="2"/>
          </p:cNvCxnSpPr>
          <p:nvPr/>
        </p:nvCxnSpPr>
        <p:spPr>
          <a:xfrm rot="10800000">
            <a:off x="2275225" y="2620075"/>
            <a:ext cx="130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6" name="Google Shape;246;p18"/>
          <p:cNvCxnSpPr>
            <a:stCxn id="247" idx="1"/>
            <a:endCxn id="240" idx="2"/>
          </p:cNvCxnSpPr>
          <p:nvPr/>
        </p:nvCxnSpPr>
        <p:spPr>
          <a:xfrm flipH="1">
            <a:off x="2076375" y="3330696"/>
            <a:ext cx="1500000" cy="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8" name="Google Shape;248;p18"/>
          <p:cNvCxnSpPr>
            <a:stCxn id="249" idx="1"/>
            <a:endCxn id="239" idx="2"/>
          </p:cNvCxnSpPr>
          <p:nvPr/>
        </p:nvCxnSpPr>
        <p:spPr>
          <a:xfrm flipH="1">
            <a:off x="1271750" y="4043025"/>
            <a:ext cx="2304600" cy="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250" name="Google Shape;250;p18"/>
          <p:cNvGrpSpPr/>
          <p:nvPr/>
        </p:nvGrpSpPr>
        <p:grpSpPr>
          <a:xfrm>
            <a:off x="3576375" y="2974600"/>
            <a:ext cx="5307700" cy="712200"/>
            <a:chOff x="3798800" y="2978013"/>
            <a:chExt cx="5307700" cy="712200"/>
          </a:xfrm>
        </p:grpSpPr>
        <p:sp>
          <p:nvSpPr>
            <p:cNvPr id="247" name="Google Shape;247;p18"/>
            <p:cNvSpPr/>
            <p:nvPr/>
          </p:nvSpPr>
          <p:spPr>
            <a:xfrm>
              <a:off x="3798800" y="3087808"/>
              <a:ext cx="2388300" cy="4926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Público </a:t>
              </a:r>
              <a:endParaRPr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1" name="Google Shape;251;p18"/>
            <p:cNvSpPr txBox="1"/>
            <p:nvPr/>
          </p:nvSpPr>
          <p:spPr>
            <a:xfrm>
              <a:off x="6329400" y="2978013"/>
              <a:ext cx="2777100" cy="7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Nuestros c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lientes 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son personas 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que consumen 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habitualmente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4 a 3 veces por mes y llevan de 3 a 5 productos y siempre que visitan la tienda compran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(clientes 25%).</a:t>
              </a:r>
              <a:endParaRPr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2" name="Google Shape;252;p18"/>
          <p:cNvGrpSpPr/>
          <p:nvPr/>
        </p:nvGrpSpPr>
        <p:grpSpPr>
          <a:xfrm>
            <a:off x="3576325" y="2333725"/>
            <a:ext cx="5307800" cy="572700"/>
            <a:chOff x="3798800" y="2333725"/>
            <a:chExt cx="5307800" cy="572700"/>
          </a:xfrm>
        </p:grpSpPr>
        <p:sp>
          <p:nvSpPr>
            <p:cNvPr id="245" name="Google Shape;245;p18"/>
            <p:cNvSpPr/>
            <p:nvPr/>
          </p:nvSpPr>
          <p:spPr>
            <a:xfrm>
              <a:off x="3798800" y="2373775"/>
              <a:ext cx="2388300" cy="492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Público interesado</a:t>
              </a:r>
              <a:endParaRPr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3" name="Google Shape;253;p18"/>
            <p:cNvSpPr txBox="1"/>
            <p:nvPr/>
          </p:nvSpPr>
          <p:spPr>
            <a:xfrm>
              <a:off x="6329500" y="2333725"/>
              <a:ext cx="2777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 nuestro público interesado logramos 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observa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a las personas que visitan la tienda y que consumen 1 o 2 productos por mes vemos la 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atención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que vamos generando en ellos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(publico interesado 25%).</a:t>
              </a:r>
              <a:endParaRPr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4" name="Google Shape;254;p18"/>
          <p:cNvGrpSpPr/>
          <p:nvPr/>
        </p:nvGrpSpPr>
        <p:grpSpPr>
          <a:xfrm>
            <a:off x="3576350" y="3686800"/>
            <a:ext cx="5307750" cy="1231200"/>
            <a:chOff x="3798800" y="3686800"/>
            <a:chExt cx="5307750" cy="1231200"/>
          </a:xfrm>
        </p:grpSpPr>
        <p:sp>
          <p:nvSpPr>
            <p:cNvPr id="249" name="Google Shape;249;p18"/>
            <p:cNvSpPr/>
            <p:nvPr/>
          </p:nvSpPr>
          <p:spPr>
            <a:xfrm>
              <a:off x="3798800" y="3796725"/>
              <a:ext cx="2388300" cy="4926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Clientes potenciales</a:t>
              </a:r>
              <a:endParaRPr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5" name="Google Shape;255;p18"/>
            <p:cNvSpPr txBox="1"/>
            <p:nvPr/>
          </p:nvSpPr>
          <p:spPr>
            <a:xfrm>
              <a:off x="6329450" y="3686800"/>
              <a:ext cx="2777100" cy="12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Como 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último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y los 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más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importantes tenemos a nuestros clientes potenciales los cuales recomiendan a nuestra marca y nos ayudan con una publicidad indirecta al ser clientes potenciales 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están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fidelizados a nuestra marca y les ofrecemos beneficios extras</a:t>
              </a:r>
              <a:r>
                <a:rPr lang="en" sz="1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(Clientes potenciales 10%). </a:t>
              </a:r>
              <a:r>
                <a:rPr lang="en" sz="12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endParaRPr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title"/>
          </p:nvPr>
        </p:nvSpPr>
        <p:spPr>
          <a:xfrm>
            <a:off x="457200" y="1708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META</a:t>
            </a:r>
            <a:endParaRPr sz="3000"/>
          </a:p>
        </p:txBody>
      </p:sp>
      <p:sp>
        <p:nvSpPr>
          <p:cNvPr id="261" name="Google Shape;261;p19"/>
          <p:cNvSpPr/>
          <p:nvPr/>
        </p:nvSpPr>
        <p:spPr>
          <a:xfrm>
            <a:off x="457200" y="1308613"/>
            <a:ext cx="3606000" cy="2643300"/>
          </a:xfrm>
          <a:prstGeom prst="roundRect">
            <a:avLst>
              <a:gd fmla="val 1510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¿Porqué? Precisamente, porque las nuevas formas de comprar y vender tienen como base este concepto, la </a:t>
            </a:r>
            <a:r>
              <a:rPr lang="en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atracción</a:t>
            </a:r>
            <a:r>
              <a:rPr lang="en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por medio de un contenido de valor, junto con otras </a:t>
            </a:r>
            <a:r>
              <a:rPr lang="en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técnicas</a:t>
            </a:r>
            <a:r>
              <a:rPr lang="en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se ha convertido en el mejor camino para hacer que los clientes potenciales nos encuentren por eso debemos encontrar las </a:t>
            </a:r>
            <a:r>
              <a:rPr lang="en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técnicas</a:t>
            </a:r>
            <a:r>
              <a:rPr lang="en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para poder adquirir clientes potenciales.</a:t>
            </a:r>
            <a:endParaRPr sz="15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4845750" y="1308625"/>
            <a:ext cx="3606000" cy="2643300"/>
          </a:xfrm>
          <a:prstGeom prst="roundRect">
            <a:avLst>
              <a:gd fmla="val 1510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¿Para qué? </a:t>
            </a:r>
            <a:r>
              <a:rPr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Para poder i</a:t>
            </a:r>
            <a:r>
              <a:rPr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ncrementar nuestras ventas, la </a:t>
            </a:r>
            <a:r>
              <a:rPr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fidelización</a:t>
            </a:r>
            <a:r>
              <a:rPr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de clientes y mejorar nuestra </a:t>
            </a:r>
            <a:r>
              <a:rPr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retención</a:t>
            </a:r>
            <a:r>
              <a:rPr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de clientes ya que la </a:t>
            </a:r>
            <a:r>
              <a:rPr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mayoría</a:t>
            </a:r>
            <a:r>
              <a:rPr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de nuestro sector calificado como </a:t>
            </a:r>
            <a:r>
              <a:rPr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público (25%)</a:t>
            </a:r>
            <a:r>
              <a:rPr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pasarían</a:t>
            </a:r>
            <a:r>
              <a:rPr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 ser clientes potenciales y </a:t>
            </a:r>
            <a:r>
              <a:rPr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podríamos</a:t>
            </a:r>
            <a:r>
              <a:rPr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lograr un marketing </a:t>
            </a:r>
            <a:r>
              <a:rPr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 través</a:t>
            </a:r>
            <a:r>
              <a:rPr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de ellos.</a:t>
            </a:r>
            <a:endParaRPr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457200" y="4168375"/>
            <a:ext cx="448800" cy="44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X</a:t>
            </a:r>
            <a:endParaRPr sz="1600"/>
          </a:p>
        </p:txBody>
      </p:sp>
      <p:sp>
        <p:nvSpPr>
          <p:cNvPr id="264" name="Google Shape;264;p19"/>
          <p:cNvSpPr/>
          <p:nvPr/>
        </p:nvSpPr>
        <p:spPr>
          <a:xfrm>
            <a:off x="8451750" y="4104075"/>
            <a:ext cx="448800" cy="44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X</a:t>
            </a:r>
            <a:endParaRPr/>
          </a:p>
        </p:txBody>
      </p:sp>
      <p:cxnSp>
        <p:nvCxnSpPr>
          <p:cNvPr id="265" name="Google Shape;265;p19"/>
          <p:cNvCxnSpPr>
            <a:stCxn id="261" idx="2"/>
            <a:endCxn id="263" idx="0"/>
          </p:cNvCxnSpPr>
          <p:nvPr/>
        </p:nvCxnSpPr>
        <p:spPr>
          <a:xfrm flipH="1">
            <a:off x="681600" y="3951913"/>
            <a:ext cx="1578600" cy="21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19"/>
          <p:cNvCxnSpPr>
            <a:stCxn id="262" idx="2"/>
            <a:endCxn id="264" idx="0"/>
          </p:cNvCxnSpPr>
          <p:nvPr/>
        </p:nvCxnSpPr>
        <p:spPr>
          <a:xfrm>
            <a:off x="6648750" y="3951925"/>
            <a:ext cx="2027400" cy="15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19"/>
          <p:cNvSpPr txBox="1"/>
          <p:nvPr/>
        </p:nvSpPr>
        <p:spPr>
          <a:xfrm>
            <a:off x="1693800" y="743550"/>
            <a:ext cx="57564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Incrementar la captación de clientes potenciales en un 30%.</a:t>
            </a:r>
            <a:endParaRPr b="1" sz="13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Indicadores</a:t>
            </a:r>
            <a:endParaRPr sz="3000"/>
          </a:p>
        </p:txBody>
      </p:sp>
      <p:grpSp>
        <p:nvGrpSpPr>
          <p:cNvPr id="273" name="Google Shape;273;p20"/>
          <p:cNvGrpSpPr/>
          <p:nvPr/>
        </p:nvGrpSpPr>
        <p:grpSpPr>
          <a:xfrm>
            <a:off x="511800" y="1304598"/>
            <a:ext cx="5788838" cy="901128"/>
            <a:chOff x="457213" y="1254810"/>
            <a:chExt cx="5788838" cy="955800"/>
          </a:xfrm>
        </p:grpSpPr>
        <p:cxnSp>
          <p:nvCxnSpPr>
            <p:cNvPr id="274" name="Google Shape;274;p20"/>
            <p:cNvCxnSpPr>
              <a:stCxn id="275" idx="3"/>
              <a:endCxn id="276" idx="1"/>
            </p:cNvCxnSpPr>
            <p:nvPr/>
          </p:nvCxnSpPr>
          <p:spPr>
            <a:xfrm>
              <a:off x="3237313" y="1732710"/>
              <a:ext cx="2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6" name="Google Shape;276;p20"/>
            <p:cNvSpPr/>
            <p:nvPr/>
          </p:nvSpPr>
          <p:spPr>
            <a:xfrm>
              <a:off x="3470750" y="1406608"/>
              <a:ext cx="1794000" cy="652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Porcentaje de clientes potenciales que incrementaron exitosamente.</a:t>
              </a:r>
              <a:endParaRPr b="1" sz="1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457213" y="1254810"/>
              <a:ext cx="2780100" cy="9558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Número de clientes potenciales para establecer una comparativa entre los clientes actuales y los que se desean conseguir.</a:t>
              </a:r>
              <a:endParaRPr sz="13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277" name="Google Shape;277;p20"/>
            <p:cNvCxnSpPr>
              <a:stCxn id="276" idx="3"/>
              <a:endCxn id="278" idx="0"/>
            </p:cNvCxnSpPr>
            <p:nvPr/>
          </p:nvCxnSpPr>
          <p:spPr>
            <a:xfrm>
              <a:off x="5264750" y="1732708"/>
              <a:ext cx="981300" cy="3969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278" name="Google Shape;278;p20"/>
          <p:cNvSpPr/>
          <p:nvPr/>
        </p:nvSpPr>
        <p:spPr>
          <a:xfrm>
            <a:off x="6014163" y="2129325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20"/>
          <p:cNvGrpSpPr/>
          <p:nvPr/>
        </p:nvGrpSpPr>
        <p:grpSpPr>
          <a:xfrm>
            <a:off x="511800" y="3603471"/>
            <a:ext cx="4939594" cy="1035000"/>
            <a:chOff x="509802" y="3093650"/>
            <a:chExt cx="4756928" cy="1035000"/>
          </a:xfrm>
        </p:grpSpPr>
        <p:cxnSp>
          <p:nvCxnSpPr>
            <p:cNvPr id="280" name="Google Shape;280;p20"/>
            <p:cNvCxnSpPr>
              <a:stCxn id="281" idx="3"/>
              <a:endCxn id="282" idx="1"/>
            </p:cNvCxnSpPr>
            <p:nvPr/>
          </p:nvCxnSpPr>
          <p:spPr>
            <a:xfrm>
              <a:off x="3199302" y="3611150"/>
              <a:ext cx="366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2" name="Google Shape;282;p20"/>
            <p:cNvSpPr/>
            <p:nvPr/>
          </p:nvSpPr>
          <p:spPr>
            <a:xfrm>
              <a:off x="3565730" y="3324800"/>
              <a:ext cx="1701000" cy="572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Porcentaje de alcance de las publicaciones.</a:t>
              </a:r>
              <a:endParaRPr b="1" sz="1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509802" y="3093650"/>
              <a:ext cx="2689500" cy="1035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Reconocer el alcance de cada publicación nos permite</a:t>
              </a:r>
              <a:r>
                <a:rPr lang="en" sz="13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tener más visualizaciones </a:t>
              </a:r>
              <a:r>
                <a:rPr lang="en" sz="13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y de está manera captar clientes potenciales.</a:t>
              </a:r>
              <a:endParaRPr sz="13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83" name="Google Shape;283;p20"/>
          <p:cNvGrpSpPr/>
          <p:nvPr/>
        </p:nvGrpSpPr>
        <p:grpSpPr>
          <a:xfrm>
            <a:off x="457200" y="2461888"/>
            <a:ext cx="6526888" cy="901200"/>
            <a:chOff x="511800" y="2388550"/>
            <a:chExt cx="6526888" cy="901200"/>
          </a:xfrm>
        </p:grpSpPr>
        <p:cxnSp>
          <p:nvCxnSpPr>
            <p:cNvPr id="284" name="Google Shape;284;p20"/>
            <p:cNvCxnSpPr>
              <a:stCxn id="285" idx="3"/>
              <a:endCxn id="286" idx="1"/>
            </p:cNvCxnSpPr>
            <p:nvPr/>
          </p:nvCxnSpPr>
          <p:spPr>
            <a:xfrm>
              <a:off x="3291900" y="2839150"/>
              <a:ext cx="344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6" name="Google Shape;286;p20"/>
            <p:cNvSpPr/>
            <p:nvPr/>
          </p:nvSpPr>
          <p:spPr>
            <a:xfrm>
              <a:off x="3636688" y="2492075"/>
              <a:ext cx="1869300" cy="694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Número de visitas de clientes y clientes potenciales en la tienda física.</a:t>
              </a:r>
              <a:endParaRPr b="1" sz="1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511800" y="2388550"/>
              <a:ext cx="2780100" cy="901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Permite conocer al cliente e identificar otras necesidades que el producto necesita implementar.</a:t>
              </a:r>
              <a:endParaRPr sz="13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287" name="Google Shape;287;p20"/>
            <p:cNvCxnSpPr>
              <a:stCxn id="286" idx="3"/>
              <a:endCxn id="288" idx="2"/>
            </p:cNvCxnSpPr>
            <p:nvPr/>
          </p:nvCxnSpPr>
          <p:spPr>
            <a:xfrm flipH="1" rot="10800000">
              <a:off x="5505988" y="2660975"/>
              <a:ext cx="1532700" cy="1782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289" name="Google Shape;289;p20"/>
          <p:cNvCxnSpPr>
            <a:stCxn id="282" idx="3"/>
            <a:endCxn id="278" idx="4"/>
          </p:cNvCxnSpPr>
          <p:nvPr/>
        </p:nvCxnSpPr>
        <p:spPr>
          <a:xfrm flipH="1" rot="10800000">
            <a:off x="5451394" y="2701971"/>
            <a:ext cx="849000" cy="1419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0" name="Google Shape;2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773" y="1479487"/>
            <a:ext cx="3591224" cy="28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title"/>
          </p:nvPr>
        </p:nvSpPr>
        <p:spPr>
          <a:xfrm>
            <a:off x="457200" y="4228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Data Driven</a:t>
            </a:r>
            <a:endParaRPr sz="2600"/>
          </a:p>
        </p:txBody>
      </p:sp>
      <p:sp>
        <p:nvSpPr>
          <p:cNvPr id="296" name="Google Shape;296;p21"/>
          <p:cNvSpPr txBox="1"/>
          <p:nvPr/>
        </p:nvSpPr>
        <p:spPr>
          <a:xfrm>
            <a:off x="457225" y="1225050"/>
            <a:ext cx="43014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3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Cuando una empresa emplea un enfoque “data-driven” (impulsado por datos), significa que toma decisiones estratégicas basadas en análisis de datos e interpretación. Un enfoque data-driven permite que las empresas examinen y organicen sus datos con el fin de atender mejor a sus clientes y consumidores.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7" name="Google Shape;2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850" y="1225050"/>
            <a:ext cx="3505951" cy="22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1" title="Cómo implantar una cultura de Data Drive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7626" y="3241348"/>
            <a:ext cx="2381000" cy="17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Caracteristicas del Data Driven</a:t>
            </a:r>
            <a:endParaRPr sz="3000"/>
          </a:p>
        </p:txBody>
      </p:sp>
      <p:grpSp>
        <p:nvGrpSpPr>
          <p:cNvPr id="304" name="Google Shape;304;p22"/>
          <p:cNvGrpSpPr/>
          <p:nvPr/>
        </p:nvGrpSpPr>
        <p:grpSpPr>
          <a:xfrm>
            <a:off x="164652" y="1200363"/>
            <a:ext cx="2149859" cy="1365738"/>
            <a:chOff x="164652" y="1200363"/>
            <a:chExt cx="2149859" cy="1365738"/>
          </a:xfrm>
        </p:grpSpPr>
        <p:grpSp>
          <p:nvGrpSpPr>
            <p:cNvPr id="305" name="Google Shape;305;p22"/>
            <p:cNvGrpSpPr/>
            <p:nvPr/>
          </p:nvGrpSpPr>
          <p:grpSpPr>
            <a:xfrm>
              <a:off x="164652" y="1780388"/>
              <a:ext cx="2149859" cy="785713"/>
              <a:chOff x="164663" y="1239675"/>
              <a:chExt cx="2149859" cy="785713"/>
            </a:xfrm>
          </p:grpSpPr>
          <p:sp>
            <p:nvSpPr>
              <p:cNvPr id="306" name="Google Shape;306;p22"/>
              <p:cNvSpPr txBox="1"/>
              <p:nvPr/>
            </p:nvSpPr>
            <p:spPr>
              <a:xfrm>
                <a:off x="457222" y="1239675"/>
                <a:ext cx="1857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22"/>
              <p:cNvSpPr txBox="1"/>
              <p:nvPr/>
            </p:nvSpPr>
            <p:spPr>
              <a:xfrm>
                <a:off x="164663" y="1299088"/>
                <a:ext cx="21498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33333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Orientadas a procesos críticos del negocio.</a:t>
                </a:r>
                <a:endParaRPr sz="1300">
                  <a:solidFill>
                    <a:srgbClr val="33333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75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3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08" name="Google Shape;308;p22"/>
            <p:cNvSpPr/>
            <p:nvPr/>
          </p:nvSpPr>
          <p:spPr>
            <a:xfrm>
              <a:off x="1099500" y="1200363"/>
              <a:ext cx="572700" cy="57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09" name="Google Shape;309;p22"/>
          <p:cNvGrpSpPr/>
          <p:nvPr/>
        </p:nvGrpSpPr>
        <p:grpSpPr>
          <a:xfrm>
            <a:off x="260677" y="3162525"/>
            <a:ext cx="2149800" cy="1372125"/>
            <a:chOff x="260677" y="3162525"/>
            <a:chExt cx="2149800" cy="1372125"/>
          </a:xfrm>
        </p:grpSpPr>
        <p:sp>
          <p:nvSpPr>
            <p:cNvPr id="310" name="Google Shape;310;p22"/>
            <p:cNvSpPr/>
            <p:nvPr/>
          </p:nvSpPr>
          <p:spPr>
            <a:xfrm>
              <a:off x="1099500" y="3162525"/>
              <a:ext cx="572700" cy="57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1" name="Google Shape;311;p22"/>
            <p:cNvSpPr txBox="1"/>
            <p:nvPr/>
          </p:nvSpPr>
          <p:spPr>
            <a:xfrm>
              <a:off x="260677" y="3808350"/>
              <a:ext cx="2149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33333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Tienen una visión horizontal de los datos.</a:t>
              </a:r>
              <a:endParaRPr sz="1300">
                <a:solidFill>
                  <a:srgbClr val="3333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75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2" name="Google Shape;312;p22"/>
          <p:cNvGrpSpPr/>
          <p:nvPr/>
        </p:nvGrpSpPr>
        <p:grpSpPr>
          <a:xfrm>
            <a:off x="6829477" y="1193050"/>
            <a:ext cx="1857300" cy="1585176"/>
            <a:chOff x="6829477" y="1193050"/>
            <a:chExt cx="1857300" cy="1585176"/>
          </a:xfrm>
        </p:grpSpPr>
        <p:sp>
          <p:nvSpPr>
            <p:cNvPr id="313" name="Google Shape;313;p22"/>
            <p:cNvSpPr/>
            <p:nvPr/>
          </p:nvSpPr>
          <p:spPr>
            <a:xfrm>
              <a:off x="7471788" y="1193050"/>
              <a:ext cx="572700" cy="57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4" name="Google Shape;314;p22"/>
            <p:cNvSpPr txBox="1"/>
            <p:nvPr/>
          </p:nvSpPr>
          <p:spPr>
            <a:xfrm>
              <a:off x="6829477" y="2051926"/>
              <a:ext cx="1857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33333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 retroalimentación</a:t>
              </a:r>
              <a:r>
                <a:rPr lang="en" sz="1300">
                  <a:solidFill>
                    <a:srgbClr val="33333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" sz="1300">
                  <a:solidFill>
                    <a:srgbClr val="33333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 datos</a:t>
              </a:r>
              <a:endParaRPr sz="1300">
                <a:solidFill>
                  <a:srgbClr val="3333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75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5" name="Google Shape;315;p22"/>
          <p:cNvGrpSpPr/>
          <p:nvPr/>
        </p:nvGrpSpPr>
        <p:grpSpPr>
          <a:xfrm>
            <a:off x="6829477" y="3162525"/>
            <a:ext cx="1857300" cy="1372126"/>
            <a:chOff x="6952927" y="3162525"/>
            <a:chExt cx="1857300" cy="1372126"/>
          </a:xfrm>
        </p:grpSpPr>
        <p:sp>
          <p:nvSpPr>
            <p:cNvPr id="316" name="Google Shape;316;p22"/>
            <p:cNvSpPr txBox="1"/>
            <p:nvPr/>
          </p:nvSpPr>
          <p:spPr>
            <a:xfrm>
              <a:off x="6952927" y="3808351"/>
              <a:ext cx="1857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33333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Usar los datos para proyectar y anticipar.</a:t>
              </a:r>
              <a:endParaRPr sz="1300">
                <a:solidFill>
                  <a:srgbClr val="3333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750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7471788" y="3162525"/>
              <a:ext cx="572700" cy="57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18" name="Google Shape;318;p22"/>
          <p:cNvSpPr/>
          <p:nvPr/>
        </p:nvSpPr>
        <p:spPr>
          <a:xfrm>
            <a:off x="6229270" y="3732168"/>
            <a:ext cx="404100" cy="40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9" name="Google Shape;319;p22"/>
          <p:cNvGrpSpPr/>
          <p:nvPr/>
        </p:nvGrpSpPr>
        <p:grpSpPr>
          <a:xfrm>
            <a:off x="2307944" y="1582958"/>
            <a:ext cx="4528279" cy="3103003"/>
            <a:chOff x="2483075" y="1771400"/>
            <a:chExt cx="4419558" cy="3028502"/>
          </a:xfrm>
        </p:grpSpPr>
        <p:sp>
          <p:nvSpPr>
            <p:cNvPr id="320" name="Google Shape;320;p22"/>
            <p:cNvSpPr/>
            <p:nvPr/>
          </p:nvSpPr>
          <p:spPr>
            <a:xfrm>
              <a:off x="2483075" y="1771400"/>
              <a:ext cx="4419558" cy="2963499"/>
            </a:xfrm>
            <a:custGeom>
              <a:rect b="b" l="l" r="r" t="t"/>
              <a:pathLst>
                <a:path extrusionOk="0" h="42853" w="63908">
                  <a:moveTo>
                    <a:pt x="19470" y="7242"/>
                  </a:moveTo>
                  <a:cubicBezTo>
                    <a:pt x="19470" y="7242"/>
                    <a:pt x="28262" y="1"/>
                    <a:pt x="35241" y="4827"/>
                  </a:cubicBezTo>
                  <a:cubicBezTo>
                    <a:pt x="42225" y="9652"/>
                    <a:pt x="39511" y="14472"/>
                    <a:pt x="48626" y="14102"/>
                  </a:cubicBezTo>
                  <a:cubicBezTo>
                    <a:pt x="57734" y="13732"/>
                    <a:pt x="60531" y="16708"/>
                    <a:pt x="62219" y="24570"/>
                  </a:cubicBezTo>
                  <a:cubicBezTo>
                    <a:pt x="63907" y="32438"/>
                    <a:pt x="53165" y="41218"/>
                    <a:pt x="38283" y="40943"/>
                  </a:cubicBezTo>
                  <a:cubicBezTo>
                    <a:pt x="23400" y="40675"/>
                    <a:pt x="10791" y="42852"/>
                    <a:pt x="5399" y="37758"/>
                  </a:cubicBezTo>
                  <a:cubicBezTo>
                    <a:pt x="1" y="32670"/>
                    <a:pt x="1474" y="24105"/>
                    <a:pt x="8047" y="22077"/>
                  </a:cubicBezTo>
                  <a:cubicBezTo>
                    <a:pt x="14626" y="20043"/>
                    <a:pt x="12920" y="11686"/>
                    <a:pt x="19470" y="72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253726" y="3137975"/>
              <a:ext cx="396051" cy="424543"/>
            </a:xfrm>
            <a:custGeom>
              <a:rect b="b" l="l" r="r" t="t"/>
              <a:pathLst>
                <a:path extrusionOk="0" h="6139" w="5727">
                  <a:moveTo>
                    <a:pt x="1599" y="501"/>
                  </a:moveTo>
                  <a:cubicBezTo>
                    <a:pt x="2613" y="0"/>
                    <a:pt x="3776" y="155"/>
                    <a:pt x="4611" y="800"/>
                  </a:cubicBezTo>
                  <a:cubicBezTo>
                    <a:pt x="4951" y="1062"/>
                    <a:pt x="5231" y="1396"/>
                    <a:pt x="5434" y="1802"/>
                  </a:cubicBezTo>
                  <a:cubicBezTo>
                    <a:pt x="5631" y="2207"/>
                    <a:pt x="5726" y="2643"/>
                    <a:pt x="5726" y="3066"/>
                  </a:cubicBezTo>
                  <a:cubicBezTo>
                    <a:pt x="5726" y="4122"/>
                    <a:pt x="5142" y="5136"/>
                    <a:pt x="4128" y="5637"/>
                  </a:cubicBezTo>
                  <a:cubicBezTo>
                    <a:pt x="3120" y="6138"/>
                    <a:pt x="1957" y="5983"/>
                    <a:pt x="1116" y="5339"/>
                  </a:cubicBezTo>
                  <a:lnTo>
                    <a:pt x="4116" y="3860"/>
                  </a:lnTo>
                  <a:lnTo>
                    <a:pt x="3000" y="1599"/>
                  </a:lnTo>
                  <a:lnTo>
                    <a:pt x="0" y="3072"/>
                  </a:lnTo>
                  <a:cubicBezTo>
                    <a:pt x="0" y="2016"/>
                    <a:pt x="585" y="1002"/>
                    <a:pt x="1599" y="501"/>
                  </a:cubicBezTo>
                  <a:close/>
                </a:path>
              </a:pathLst>
            </a:custGeom>
            <a:solidFill>
              <a:srgbClr val="1D7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3616963" y="3477855"/>
              <a:ext cx="420808" cy="419148"/>
            </a:xfrm>
            <a:custGeom>
              <a:rect b="b" l="l" r="r" t="t"/>
              <a:pathLst>
                <a:path extrusionOk="0" h="6061" w="6085">
                  <a:moveTo>
                    <a:pt x="842" y="4862"/>
                  </a:moveTo>
                  <a:cubicBezTo>
                    <a:pt x="120" y="3997"/>
                    <a:pt x="1" y="2828"/>
                    <a:pt x="430" y="1861"/>
                  </a:cubicBezTo>
                  <a:cubicBezTo>
                    <a:pt x="603" y="1474"/>
                    <a:pt x="866" y="1122"/>
                    <a:pt x="1212" y="829"/>
                  </a:cubicBezTo>
                  <a:cubicBezTo>
                    <a:pt x="1558" y="543"/>
                    <a:pt x="1957" y="346"/>
                    <a:pt x="2369" y="251"/>
                  </a:cubicBezTo>
                  <a:cubicBezTo>
                    <a:pt x="3395" y="0"/>
                    <a:pt x="4522" y="334"/>
                    <a:pt x="5244" y="1199"/>
                  </a:cubicBezTo>
                  <a:cubicBezTo>
                    <a:pt x="5966" y="2064"/>
                    <a:pt x="6085" y="3233"/>
                    <a:pt x="5655" y="4200"/>
                  </a:cubicBezTo>
                  <a:lnTo>
                    <a:pt x="3520" y="1629"/>
                  </a:lnTo>
                  <a:lnTo>
                    <a:pt x="1581" y="3245"/>
                  </a:lnTo>
                  <a:lnTo>
                    <a:pt x="3717" y="5816"/>
                  </a:lnTo>
                  <a:cubicBezTo>
                    <a:pt x="2691" y="6061"/>
                    <a:pt x="1564" y="5733"/>
                    <a:pt x="842" y="4862"/>
                  </a:cubicBezTo>
                  <a:close/>
                </a:path>
              </a:pathLst>
            </a:custGeom>
            <a:solidFill>
              <a:srgbClr val="1D7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3473058" y="2859985"/>
              <a:ext cx="2471323" cy="1782816"/>
            </a:xfrm>
            <a:custGeom>
              <a:rect b="b" l="l" r="r" t="t"/>
              <a:pathLst>
                <a:path extrusionOk="0" h="25780" w="35736">
                  <a:moveTo>
                    <a:pt x="34220" y="25780"/>
                  </a:moveTo>
                  <a:lnTo>
                    <a:pt x="1515" y="25780"/>
                  </a:lnTo>
                  <a:cubicBezTo>
                    <a:pt x="686" y="25780"/>
                    <a:pt x="0" y="25100"/>
                    <a:pt x="0" y="24265"/>
                  </a:cubicBezTo>
                  <a:lnTo>
                    <a:pt x="0" y="1515"/>
                  </a:lnTo>
                  <a:cubicBezTo>
                    <a:pt x="0" y="680"/>
                    <a:pt x="686" y="0"/>
                    <a:pt x="1515" y="0"/>
                  </a:cubicBezTo>
                  <a:lnTo>
                    <a:pt x="34220" y="0"/>
                  </a:lnTo>
                  <a:cubicBezTo>
                    <a:pt x="35055" y="0"/>
                    <a:pt x="35735" y="680"/>
                    <a:pt x="35735" y="1515"/>
                  </a:cubicBezTo>
                  <a:lnTo>
                    <a:pt x="35735" y="24265"/>
                  </a:lnTo>
                  <a:cubicBezTo>
                    <a:pt x="35735" y="25100"/>
                    <a:pt x="35055" y="25780"/>
                    <a:pt x="34220" y="2578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3583563" y="3008039"/>
              <a:ext cx="2250235" cy="1322520"/>
            </a:xfrm>
            <a:custGeom>
              <a:rect b="b" l="l" r="r" t="t"/>
              <a:pathLst>
                <a:path extrusionOk="0" h="19124" w="32539">
                  <a:moveTo>
                    <a:pt x="32539" y="19124"/>
                  </a:moveTo>
                  <a:lnTo>
                    <a:pt x="1" y="19124"/>
                  </a:lnTo>
                  <a:lnTo>
                    <a:pt x="1" y="0"/>
                  </a:lnTo>
                  <a:lnTo>
                    <a:pt x="32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3583563" y="3006379"/>
              <a:ext cx="2250235" cy="194326"/>
            </a:xfrm>
            <a:custGeom>
              <a:rect b="b" l="l" r="r" t="t"/>
              <a:pathLst>
                <a:path extrusionOk="0" h="2810" w="32539">
                  <a:moveTo>
                    <a:pt x="32539" y="2810"/>
                  </a:moveTo>
                  <a:lnTo>
                    <a:pt x="1" y="2810"/>
                  </a:lnTo>
                  <a:lnTo>
                    <a:pt x="1" y="1"/>
                  </a:lnTo>
                  <a:lnTo>
                    <a:pt x="325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3212769" y="4478479"/>
              <a:ext cx="2991922" cy="248820"/>
            </a:xfrm>
            <a:custGeom>
              <a:rect b="b" l="l" r="r" t="t"/>
              <a:pathLst>
                <a:path extrusionOk="0" h="3598" w="43264">
                  <a:moveTo>
                    <a:pt x="41426" y="3598"/>
                  </a:moveTo>
                  <a:lnTo>
                    <a:pt x="1843" y="3598"/>
                  </a:lnTo>
                  <a:cubicBezTo>
                    <a:pt x="823" y="3598"/>
                    <a:pt x="0" y="2775"/>
                    <a:pt x="0" y="1761"/>
                  </a:cubicBezTo>
                  <a:lnTo>
                    <a:pt x="0" y="1"/>
                  </a:lnTo>
                  <a:lnTo>
                    <a:pt x="43263" y="1"/>
                  </a:lnTo>
                  <a:lnTo>
                    <a:pt x="43263" y="1761"/>
                  </a:lnTo>
                  <a:cubicBezTo>
                    <a:pt x="43263" y="2775"/>
                    <a:pt x="42440" y="3598"/>
                    <a:pt x="41426" y="359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4308277" y="4408359"/>
              <a:ext cx="800746" cy="193150"/>
            </a:xfrm>
            <a:custGeom>
              <a:rect b="b" l="l" r="r" t="t"/>
              <a:pathLst>
                <a:path extrusionOk="0" h="2793" w="11579">
                  <a:moveTo>
                    <a:pt x="1" y="1"/>
                  </a:moveTo>
                  <a:cubicBezTo>
                    <a:pt x="1" y="1540"/>
                    <a:pt x="1253" y="2792"/>
                    <a:pt x="2792" y="2792"/>
                  </a:cubicBezTo>
                  <a:lnTo>
                    <a:pt x="8787" y="2792"/>
                  </a:lnTo>
                  <a:cubicBezTo>
                    <a:pt x="10326" y="2792"/>
                    <a:pt x="11578" y="1540"/>
                    <a:pt x="11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3211939" y="4407529"/>
              <a:ext cx="3002226" cy="71022"/>
            </a:xfrm>
            <a:custGeom>
              <a:rect b="b" l="l" r="r" t="t"/>
              <a:pathLst>
                <a:path extrusionOk="0" h="1027" w="43413">
                  <a:moveTo>
                    <a:pt x="43412" y="1"/>
                  </a:moveTo>
                  <a:lnTo>
                    <a:pt x="0" y="1"/>
                  </a:lnTo>
                  <a:lnTo>
                    <a:pt x="0" y="1027"/>
                  </a:lnTo>
                  <a:lnTo>
                    <a:pt x="43412" y="10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4458822" y="3231606"/>
              <a:ext cx="521913" cy="425372"/>
            </a:xfrm>
            <a:custGeom>
              <a:rect b="b" l="l" r="r" t="t"/>
              <a:pathLst>
                <a:path extrusionOk="0" h="6151" w="7547">
                  <a:moveTo>
                    <a:pt x="5912" y="871"/>
                  </a:moveTo>
                  <a:cubicBezTo>
                    <a:pt x="5304" y="275"/>
                    <a:pt x="4540" y="0"/>
                    <a:pt x="3639" y="60"/>
                  </a:cubicBezTo>
                  <a:cubicBezTo>
                    <a:pt x="2596" y="132"/>
                    <a:pt x="1743" y="549"/>
                    <a:pt x="1110" y="1301"/>
                  </a:cubicBezTo>
                  <a:cubicBezTo>
                    <a:pt x="442" y="2100"/>
                    <a:pt x="132" y="3144"/>
                    <a:pt x="1" y="4062"/>
                  </a:cubicBezTo>
                  <a:lnTo>
                    <a:pt x="1087" y="4062"/>
                  </a:lnTo>
                  <a:cubicBezTo>
                    <a:pt x="1206" y="3341"/>
                    <a:pt x="1450" y="2565"/>
                    <a:pt x="1934" y="1993"/>
                  </a:cubicBezTo>
                  <a:cubicBezTo>
                    <a:pt x="2375" y="1468"/>
                    <a:pt x="2960" y="1181"/>
                    <a:pt x="3711" y="1134"/>
                  </a:cubicBezTo>
                  <a:cubicBezTo>
                    <a:pt x="4302" y="1092"/>
                    <a:pt x="4773" y="1259"/>
                    <a:pt x="5155" y="1635"/>
                  </a:cubicBezTo>
                  <a:cubicBezTo>
                    <a:pt x="6222" y="2696"/>
                    <a:pt x="6324" y="5208"/>
                    <a:pt x="6270" y="6090"/>
                  </a:cubicBezTo>
                  <a:lnTo>
                    <a:pt x="7344" y="6150"/>
                  </a:lnTo>
                  <a:cubicBezTo>
                    <a:pt x="7356" y="6001"/>
                    <a:pt x="7546" y="2494"/>
                    <a:pt x="5912" y="8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4334279" y="3592508"/>
              <a:ext cx="757386" cy="638646"/>
            </a:xfrm>
            <a:custGeom>
              <a:rect b="b" l="l" r="r" t="t"/>
              <a:pathLst>
                <a:path extrusionOk="0" h="9235" w="10952">
                  <a:moveTo>
                    <a:pt x="1" y="1"/>
                  </a:moveTo>
                  <a:lnTo>
                    <a:pt x="10952" y="1"/>
                  </a:lnTo>
                  <a:lnTo>
                    <a:pt x="10952" y="9234"/>
                  </a:lnTo>
                  <a:lnTo>
                    <a:pt x="1" y="9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4632947" y="3882046"/>
              <a:ext cx="154700" cy="167563"/>
            </a:xfrm>
            <a:custGeom>
              <a:rect b="b" l="l" r="r" t="t"/>
              <a:pathLst>
                <a:path extrusionOk="0" h="2423" w="2237">
                  <a:moveTo>
                    <a:pt x="585" y="37"/>
                  </a:moveTo>
                  <a:lnTo>
                    <a:pt x="0" y="2423"/>
                  </a:lnTo>
                  <a:lnTo>
                    <a:pt x="2237" y="2423"/>
                  </a:lnTo>
                  <a:cubicBezTo>
                    <a:pt x="2237" y="2423"/>
                    <a:pt x="1712" y="72"/>
                    <a:pt x="1533" y="37"/>
                  </a:cubicBezTo>
                  <a:cubicBezTo>
                    <a:pt x="1354" y="1"/>
                    <a:pt x="585" y="37"/>
                    <a:pt x="585" y="37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4628383" y="3740147"/>
              <a:ext cx="171643" cy="171712"/>
            </a:xfrm>
            <a:custGeom>
              <a:rect b="b" l="l" r="r" t="t"/>
              <a:pathLst>
                <a:path extrusionOk="0" h="2483" w="2482">
                  <a:moveTo>
                    <a:pt x="2482" y="1242"/>
                  </a:moveTo>
                  <a:cubicBezTo>
                    <a:pt x="2482" y="1928"/>
                    <a:pt x="1927" y="2482"/>
                    <a:pt x="1241" y="2482"/>
                  </a:cubicBezTo>
                  <a:cubicBezTo>
                    <a:pt x="555" y="2482"/>
                    <a:pt x="1" y="1928"/>
                    <a:pt x="1" y="1242"/>
                  </a:cubicBezTo>
                  <a:cubicBezTo>
                    <a:pt x="1" y="556"/>
                    <a:pt x="555" y="1"/>
                    <a:pt x="1241" y="1"/>
                  </a:cubicBezTo>
                  <a:cubicBezTo>
                    <a:pt x="1927" y="1"/>
                    <a:pt x="2482" y="556"/>
                    <a:pt x="2482" y="1242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2898472" y="3352068"/>
              <a:ext cx="142736" cy="94120"/>
            </a:xfrm>
            <a:custGeom>
              <a:rect b="b" l="l" r="r" t="t"/>
              <a:pathLst>
                <a:path extrusionOk="0" h="1361" w="2064">
                  <a:moveTo>
                    <a:pt x="2064" y="865"/>
                  </a:moveTo>
                  <a:cubicBezTo>
                    <a:pt x="2064" y="865"/>
                    <a:pt x="1485" y="1283"/>
                    <a:pt x="1378" y="1169"/>
                  </a:cubicBezTo>
                  <a:cubicBezTo>
                    <a:pt x="1277" y="1056"/>
                    <a:pt x="1187" y="948"/>
                    <a:pt x="949" y="931"/>
                  </a:cubicBezTo>
                  <a:cubicBezTo>
                    <a:pt x="710" y="913"/>
                    <a:pt x="0" y="1360"/>
                    <a:pt x="185" y="954"/>
                  </a:cubicBezTo>
                  <a:cubicBezTo>
                    <a:pt x="376" y="549"/>
                    <a:pt x="1426" y="143"/>
                    <a:pt x="1551" y="72"/>
                  </a:cubicBezTo>
                  <a:cubicBezTo>
                    <a:pt x="1676" y="0"/>
                    <a:pt x="2034" y="805"/>
                    <a:pt x="2064" y="865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2993695" y="3399091"/>
              <a:ext cx="87135" cy="84162"/>
            </a:xfrm>
            <a:custGeom>
              <a:rect b="b" l="l" r="r" t="t"/>
              <a:pathLst>
                <a:path extrusionOk="0" h="1217" w="1260">
                  <a:moveTo>
                    <a:pt x="1" y="489"/>
                  </a:moveTo>
                  <a:cubicBezTo>
                    <a:pt x="1" y="489"/>
                    <a:pt x="562" y="0"/>
                    <a:pt x="615" y="30"/>
                  </a:cubicBezTo>
                  <a:cubicBezTo>
                    <a:pt x="657" y="54"/>
                    <a:pt x="1260" y="626"/>
                    <a:pt x="1158" y="716"/>
                  </a:cubicBezTo>
                  <a:cubicBezTo>
                    <a:pt x="1057" y="805"/>
                    <a:pt x="645" y="1217"/>
                    <a:pt x="430" y="1157"/>
                  </a:cubicBezTo>
                  <a:cubicBezTo>
                    <a:pt x="222" y="1098"/>
                    <a:pt x="1" y="489"/>
                    <a:pt x="1" y="489"/>
                  </a:cubicBezTo>
                  <a:close/>
                </a:path>
              </a:pathLst>
            </a:custGeom>
            <a:solidFill>
              <a:srgbClr val="E66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2960294" y="3401097"/>
              <a:ext cx="710429" cy="395705"/>
            </a:xfrm>
            <a:custGeom>
              <a:rect b="b" l="l" r="r" t="t"/>
              <a:pathLst>
                <a:path extrusionOk="0" h="5722" w="10273">
                  <a:moveTo>
                    <a:pt x="10272" y="3878"/>
                  </a:moveTo>
                  <a:cubicBezTo>
                    <a:pt x="10272" y="3878"/>
                    <a:pt x="6664" y="5721"/>
                    <a:pt x="4731" y="5542"/>
                  </a:cubicBezTo>
                  <a:cubicBezTo>
                    <a:pt x="2798" y="5363"/>
                    <a:pt x="1" y="1468"/>
                    <a:pt x="299" y="1051"/>
                  </a:cubicBezTo>
                  <a:cubicBezTo>
                    <a:pt x="597" y="633"/>
                    <a:pt x="1426" y="1"/>
                    <a:pt x="1611" y="1"/>
                  </a:cubicBezTo>
                  <a:cubicBezTo>
                    <a:pt x="2106" y="1"/>
                    <a:pt x="4504" y="2703"/>
                    <a:pt x="5035" y="2673"/>
                  </a:cubicBezTo>
                  <a:cubicBezTo>
                    <a:pt x="5572" y="2643"/>
                    <a:pt x="9270" y="1194"/>
                    <a:pt x="9216" y="1367"/>
                  </a:cubicBezTo>
                  <a:cubicBezTo>
                    <a:pt x="9163" y="1546"/>
                    <a:pt x="10272" y="3878"/>
                    <a:pt x="10272" y="3878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3897859" y="3404831"/>
              <a:ext cx="391971" cy="507459"/>
            </a:xfrm>
            <a:custGeom>
              <a:rect b="b" l="l" r="r" t="t"/>
              <a:pathLst>
                <a:path extrusionOk="0" h="7338" w="5668">
                  <a:moveTo>
                    <a:pt x="2005" y="603"/>
                  </a:moveTo>
                  <a:cubicBezTo>
                    <a:pt x="2005" y="603"/>
                    <a:pt x="2303" y="2184"/>
                    <a:pt x="3216" y="2762"/>
                  </a:cubicBezTo>
                  <a:cubicBezTo>
                    <a:pt x="4123" y="3335"/>
                    <a:pt x="5667" y="4790"/>
                    <a:pt x="5178" y="6061"/>
                  </a:cubicBezTo>
                  <a:cubicBezTo>
                    <a:pt x="4695" y="7337"/>
                    <a:pt x="4928" y="5536"/>
                    <a:pt x="4928" y="5536"/>
                  </a:cubicBezTo>
                  <a:cubicBezTo>
                    <a:pt x="4928" y="5536"/>
                    <a:pt x="4737" y="6216"/>
                    <a:pt x="4612" y="6162"/>
                  </a:cubicBezTo>
                  <a:cubicBezTo>
                    <a:pt x="4486" y="6103"/>
                    <a:pt x="4558" y="5470"/>
                    <a:pt x="4558" y="5470"/>
                  </a:cubicBezTo>
                  <a:cubicBezTo>
                    <a:pt x="4558" y="5470"/>
                    <a:pt x="4522" y="6132"/>
                    <a:pt x="4313" y="5965"/>
                  </a:cubicBezTo>
                  <a:cubicBezTo>
                    <a:pt x="4105" y="5792"/>
                    <a:pt x="4600" y="5196"/>
                    <a:pt x="4272" y="4856"/>
                  </a:cubicBezTo>
                  <a:cubicBezTo>
                    <a:pt x="3938" y="4516"/>
                    <a:pt x="2256" y="4271"/>
                    <a:pt x="1128" y="3102"/>
                  </a:cubicBezTo>
                  <a:cubicBezTo>
                    <a:pt x="1" y="1933"/>
                    <a:pt x="1737" y="1"/>
                    <a:pt x="2005" y="603"/>
                  </a:cubicBezTo>
                  <a:close/>
                </a:path>
              </a:pathLst>
            </a:custGeom>
            <a:solidFill>
              <a:srgbClr val="E66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3569940" y="3242324"/>
              <a:ext cx="537542" cy="512369"/>
            </a:xfrm>
            <a:custGeom>
              <a:rect b="b" l="l" r="r" t="t"/>
              <a:pathLst>
                <a:path extrusionOk="0" h="7409" w="7773">
                  <a:moveTo>
                    <a:pt x="6186" y="1575"/>
                  </a:moveTo>
                  <a:cubicBezTo>
                    <a:pt x="6186" y="1575"/>
                    <a:pt x="7773" y="3806"/>
                    <a:pt x="5989" y="4909"/>
                  </a:cubicBezTo>
                  <a:cubicBezTo>
                    <a:pt x="3860" y="6222"/>
                    <a:pt x="2261" y="5786"/>
                    <a:pt x="1098" y="6627"/>
                  </a:cubicBezTo>
                  <a:cubicBezTo>
                    <a:pt x="1" y="7409"/>
                    <a:pt x="132" y="1861"/>
                    <a:pt x="365" y="1826"/>
                  </a:cubicBezTo>
                  <a:cubicBezTo>
                    <a:pt x="597" y="1796"/>
                    <a:pt x="2351" y="1712"/>
                    <a:pt x="2852" y="1426"/>
                  </a:cubicBezTo>
                  <a:cubicBezTo>
                    <a:pt x="5333" y="0"/>
                    <a:pt x="6186" y="1575"/>
                    <a:pt x="6186" y="1575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3997715" y="3219643"/>
              <a:ext cx="204630" cy="193081"/>
            </a:xfrm>
            <a:custGeom>
              <a:rect b="b" l="l" r="r" t="t"/>
              <a:pathLst>
                <a:path extrusionOk="0" h="2792" w="2959">
                  <a:moveTo>
                    <a:pt x="1265" y="185"/>
                  </a:moveTo>
                  <a:cubicBezTo>
                    <a:pt x="1265" y="185"/>
                    <a:pt x="2959" y="0"/>
                    <a:pt x="2553" y="1014"/>
                  </a:cubicBezTo>
                  <a:cubicBezTo>
                    <a:pt x="2386" y="1420"/>
                    <a:pt x="1265" y="2792"/>
                    <a:pt x="877" y="2321"/>
                  </a:cubicBezTo>
                  <a:cubicBezTo>
                    <a:pt x="0" y="1241"/>
                    <a:pt x="1265" y="185"/>
                    <a:pt x="1265" y="185"/>
                  </a:cubicBezTo>
                  <a:close/>
                </a:path>
              </a:pathLst>
            </a:custGeom>
            <a:solidFill>
              <a:srgbClr val="E66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010093" y="3203945"/>
              <a:ext cx="220328" cy="132916"/>
            </a:xfrm>
            <a:custGeom>
              <a:rect b="b" l="l" r="r" t="t"/>
              <a:pathLst>
                <a:path extrusionOk="0" h="1922" w="3186">
                  <a:moveTo>
                    <a:pt x="1229" y="430"/>
                  </a:moveTo>
                  <a:cubicBezTo>
                    <a:pt x="1229" y="430"/>
                    <a:pt x="1647" y="1"/>
                    <a:pt x="2124" y="317"/>
                  </a:cubicBezTo>
                  <a:cubicBezTo>
                    <a:pt x="2601" y="633"/>
                    <a:pt x="2834" y="681"/>
                    <a:pt x="3007" y="794"/>
                  </a:cubicBezTo>
                  <a:cubicBezTo>
                    <a:pt x="3185" y="907"/>
                    <a:pt x="2959" y="1569"/>
                    <a:pt x="2332" y="1325"/>
                  </a:cubicBezTo>
                  <a:cubicBezTo>
                    <a:pt x="1706" y="1086"/>
                    <a:pt x="1485" y="549"/>
                    <a:pt x="1330" y="699"/>
                  </a:cubicBezTo>
                  <a:cubicBezTo>
                    <a:pt x="1175" y="842"/>
                    <a:pt x="1062" y="1253"/>
                    <a:pt x="746" y="1337"/>
                  </a:cubicBezTo>
                  <a:cubicBezTo>
                    <a:pt x="430" y="1426"/>
                    <a:pt x="442" y="1921"/>
                    <a:pt x="346" y="1748"/>
                  </a:cubicBezTo>
                  <a:cubicBezTo>
                    <a:pt x="251" y="1569"/>
                    <a:pt x="0" y="60"/>
                    <a:pt x="1229" y="430"/>
                  </a:cubicBezTo>
                  <a:close/>
                </a:path>
              </a:pathLst>
            </a:custGeom>
            <a:solidFill>
              <a:srgbClr val="4535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4043079" y="3276140"/>
              <a:ext cx="28492" cy="38035"/>
            </a:xfrm>
            <a:custGeom>
              <a:rect b="b" l="l" r="r" t="t"/>
              <a:pathLst>
                <a:path extrusionOk="0" h="550" w="412">
                  <a:moveTo>
                    <a:pt x="275" y="311"/>
                  </a:moveTo>
                  <a:cubicBezTo>
                    <a:pt x="275" y="311"/>
                    <a:pt x="412" y="1"/>
                    <a:pt x="215" y="7"/>
                  </a:cubicBezTo>
                  <a:cubicBezTo>
                    <a:pt x="12" y="12"/>
                    <a:pt x="0" y="203"/>
                    <a:pt x="30" y="376"/>
                  </a:cubicBezTo>
                  <a:cubicBezTo>
                    <a:pt x="60" y="549"/>
                    <a:pt x="245" y="394"/>
                    <a:pt x="275" y="311"/>
                  </a:cubicBezTo>
                  <a:close/>
                </a:path>
              </a:pathLst>
            </a:custGeom>
            <a:solidFill>
              <a:srgbClr val="E66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4029871" y="3236101"/>
              <a:ext cx="136581" cy="118463"/>
            </a:xfrm>
            <a:custGeom>
              <a:rect b="b" l="l" r="r" t="t"/>
              <a:pathLst>
                <a:path extrusionOk="0" h="1713" w="1975">
                  <a:moveTo>
                    <a:pt x="203" y="79"/>
                  </a:moveTo>
                  <a:cubicBezTo>
                    <a:pt x="203" y="79"/>
                    <a:pt x="1975" y="1051"/>
                    <a:pt x="1963" y="1266"/>
                  </a:cubicBezTo>
                  <a:cubicBezTo>
                    <a:pt x="1957" y="1474"/>
                    <a:pt x="1522" y="1713"/>
                    <a:pt x="1378" y="1611"/>
                  </a:cubicBezTo>
                  <a:cubicBezTo>
                    <a:pt x="1229" y="1510"/>
                    <a:pt x="1307" y="1343"/>
                    <a:pt x="1182" y="1266"/>
                  </a:cubicBezTo>
                  <a:cubicBezTo>
                    <a:pt x="1062" y="1188"/>
                    <a:pt x="925" y="1474"/>
                    <a:pt x="663" y="1098"/>
                  </a:cubicBezTo>
                  <a:cubicBezTo>
                    <a:pt x="394" y="723"/>
                    <a:pt x="54" y="436"/>
                    <a:pt x="24" y="335"/>
                  </a:cubicBezTo>
                  <a:cubicBezTo>
                    <a:pt x="1" y="234"/>
                    <a:pt x="96" y="1"/>
                    <a:pt x="203" y="79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3957261" y="3314519"/>
              <a:ext cx="128352" cy="150205"/>
            </a:xfrm>
            <a:custGeom>
              <a:rect b="b" l="l" r="r" t="t"/>
              <a:pathLst>
                <a:path extrusionOk="0" h="2172" w="1856">
                  <a:moveTo>
                    <a:pt x="1391" y="0"/>
                  </a:moveTo>
                  <a:cubicBezTo>
                    <a:pt x="1391" y="0"/>
                    <a:pt x="943" y="376"/>
                    <a:pt x="663" y="472"/>
                  </a:cubicBezTo>
                  <a:cubicBezTo>
                    <a:pt x="383" y="567"/>
                    <a:pt x="1" y="1283"/>
                    <a:pt x="424" y="1724"/>
                  </a:cubicBezTo>
                  <a:cubicBezTo>
                    <a:pt x="854" y="2171"/>
                    <a:pt x="1068" y="1301"/>
                    <a:pt x="1122" y="1181"/>
                  </a:cubicBezTo>
                  <a:cubicBezTo>
                    <a:pt x="1176" y="1056"/>
                    <a:pt x="1856" y="573"/>
                    <a:pt x="1856" y="573"/>
                  </a:cubicBezTo>
                  <a:close/>
                </a:path>
              </a:pathLst>
            </a:custGeom>
            <a:solidFill>
              <a:srgbClr val="E66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3888386" y="3419698"/>
              <a:ext cx="205114" cy="227312"/>
            </a:xfrm>
            <a:custGeom>
              <a:rect b="b" l="l" r="r" t="t"/>
              <a:pathLst>
                <a:path extrusionOk="0" h="3287" w="2966">
                  <a:moveTo>
                    <a:pt x="1444" y="3287"/>
                  </a:moveTo>
                  <a:cubicBezTo>
                    <a:pt x="1444" y="3287"/>
                    <a:pt x="2208" y="2816"/>
                    <a:pt x="2404" y="2601"/>
                  </a:cubicBezTo>
                  <a:cubicBezTo>
                    <a:pt x="2637" y="2356"/>
                    <a:pt x="2965" y="1772"/>
                    <a:pt x="2965" y="1772"/>
                  </a:cubicBezTo>
                  <a:cubicBezTo>
                    <a:pt x="2536" y="1223"/>
                    <a:pt x="2237" y="233"/>
                    <a:pt x="2136" y="209"/>
                  </a:cubicBezTo>
                  <a:cubicBezTo>
                    <a:pt x="2041" y="179"/>
                    <a:pt x="13" y="0"/>
                    <a:pt x="19" y="328"/>
                  </a:cubicBezTo>
                  <a:cubicBezTo>
                    <a:pt x="30" y="662"/>
                    <a:pt x="1" y="2386"/>
                    <a:pt x="1444" y="3287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3897444" y="3604472"/>
              <a:ext cx="437751" cy="437751"/>
            </a:xfrm>
            <a:custGeom>
              <a:rect b="b" l="l" r="r" t="t"/>
              <a:pathLst>
                <a:path extrusionOk="0" h="6330" w="6330">
                  <a:moveTo>
                    <a:pt x="1820" y="3520"/>
                  </a:moveTo>
                  <a:cubicBezTo>
                    <a:pt x="1379" y="3317"/>
                    <a:pt x="1182" y="2792"/>
                    <a:pt x="1385" y="2351"/>
                  </a:cubicBezTo>
                  <a:cubicBezTo>
                    <a:pt x="1588" y="1909"/>
                    <a:pt x="2112" y="1712"/>
                    <a:pt x="2554" y="1915"/>
                  </a:cubicBezTo>
                  <a:cubicBezTo>
                    <a:pt x="2995" y="2118"/>
                    <a:pt x="3192" y="2637"/>
                    <a:pt x="2989" y="3084"/>
                  </a:cubicBezTo>
                  <a:cubicBezTo>
                    <a:pt x="2786" y="3526"/>
                    <a:pt x="2262" y="3723"/>
                    <a:pt x="1820" y="3520"/>
                  </a:cubicBezTo>
                  <a:close/>
                  <a:moveTo>
                    <a:pt x="5691" y="4319"/>
                  </a:moveTo>
                  <a:cubicBezTo>
                    <a:pt x="6330" y="2923"/>
                    <a:pt x="5715" y="1271"/>
                    <a:pt x="4319" y="639"/>
                  </a:cubicBezTo>
                  <a:cubicBezTo>
                    <a:pt x="2924" y="1"/>
                    <a:pt x="1277" y="615"/>
                    <a:pt x="639" y="2011"/>
                  </a:cubicBezTo>
                  <a:cubicBezTo>
                    <a:pt x="1" y="3406"/>
                    <a:pt x="615" y="5053"/>
                    <a:pt x="2011" y="5691"/>
                  </a:cubicBezTo>
                  <a:cubicBezTo>
                    <a:pt x="3407" y="6329"/>
                    <a:pt x="5059" y="5715"/>
                    <a:pt x="5691" y="43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4206001" y="3792149"/>
              <a:ext cx="511125" cy="290451"/>
            </a:xfrm>
            <a:custGeom>
              <a:rect b="b" l="l" r="r" t="t"/>
              <a:pathLst>
                <a:path extrusionOk="0" h="4200" w="7391">
                  <a:moveTo>
                    <a:pt x="728" y="1"/>
                  </a:moveTo>
                  <a:cubicBezTo>
                    <a:pt x="728" y="1"/>
                    <a:pt x="5852" y="2339"/>
                    <a:pt x="6103" y="2458"/>
                  </a:cubicBezTo>
                  <a:cubicBezTo>
                    <a:pt x="6359" y="2571"/>
                    <a:pt x="7117" y="3412"/>
                    <a:pt x="7301" y="3627"/>
                  </a:cubicBezTo>
                  <a:cubicBezTo>
                    <a:pt x="7391" y="3729"/>
                    <a:pt x="6532" y="4200"/>
                    <a:pt x="5709" y="4188"/>
                  </a:cubicBezTo>
                  <a:cubicBezTo>
                    <a:pt x="5440" y="4182"/>
                    <a:pt x="5184" y="3711"/>
                    <a:pt x="5077" y="3663"/>
                  </a:cubicBezTo>
                  <a:cubicBezTo>
                    <a:pt x="4963" y="3609"/>
                    <a:pt x="4331" y="3985"/>
                    <a:pt x="4140" y="3949"/>
                  </a:cubicBezTo>
                  <a:cubicBezTo>
                    <a:pt x="3973" y="3913"/>
                    <a:pt x="3776" y="3156"/>
                    <a:pt x="3597" y="3156"/>
                  </a:cubicBezTo>
                  <a:cubicBezTo>
                    <a:pt x="3424" y="3156"/>
                    <a:pt x="2840" y="3424"/>
                    <a:pt x="2720" y="3299"/>
                  </a:cubicBezTo>
                  <a:cubicBezTo>
                    <a:pt x="2601" y="3180"/>
                    <a:pt x="2213" y="2709"/>
                    <a:pt x="2046" y="2512"/>
                  </a:cubicBezTo>
                  <a:cubicBezTo>
                    <a:pt x="1873" y="2321"/>
                    <a:pt x="1" y="1581"/>
                    <a:pt x="1" y="15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168867" y="3774031"/>
              <a:ext cx="415068" cy="223578"/>
            </a:xfrm>
            <a:custGeom>
              <a:rect b="b" l="l" r="r" t="t"/>
              <a:pathLst>
                <a:path extrusionOk="0" h="3233" w="6002">
                  <a:moveTo>
                    <a:pt x="615" y="245"/>
                  </a:moveTo>
                  <a:cubicBezTo>
                    <a:pt x="615" y="245"/>
                    <a:pt x="5542" y="2434"/>
                    <a:pt x="5691" y="2559"/>
                  </a:cubicBezTo>
                  <a:cubicBezTo>
                    <a:pt x="5840" y="2684"/>
                    <a:pt x="6001" y="3233"/>
                    <a:pt x="5274" y="2899"/>
                  </a:cubicBezTo>
                  <a:cubicBezTo>
                    <a:pt x="4540" y="2565"/>
                    <a:pt x="866" y="883"/>
                    <a:pt x="866" y="883"/>
                  </a:cubicBezTo>
                  <a:cubicBezTo>
                    <a:pt x="866" y="883"/>
                    <a:pt x="454" y="758"/>
                    <a:pt x="227" y="597"/>
                  </a:cubicBezTo>
                  <a:cubicBezTo>
                    <a:pt x="1" y="435"/>
                    <a:pt x="66" y="0"/>
                    <a:pt x="615" y="2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3701536" y="3319014"/>
              <a:ext cx="348195" cy="617208"/>
            </a:xfrm>
            <a:custGeom>
              <a:rect b="b" l="l" r="r" t="t"/>
              <a:pathLst>
                <a:path extrusionOk="0" h="8925" w="5035">
                  <a:moveTo>
                    <a:pt x="3311" y="1283"/>
                  </a:moveTo>
                  <a:cubicBezTo>
                    <a:pt x="3311" y="1283"/>
                    <a:pt x="1736" y="4224"/>
                    <a:pt x="2416" y="5518"/>
                  </a:cubicBezTo>
                  <a:cubicBezTo>
                    <a:pt x="3055" y="6729"/>
                    <a:pt x="3663" y="7534"/>
                    <a:pt x="4188" y="8077"/>
                  </a:cubicBezTo>
                  <a:cubicBezTo>
                    <a:pt x="4367" y="8262"/>
                    <a:pt x="4325" y="8298"/>
                    <a:pt x="4534" y="8417"/>
                  </a:cubicBezTo>
                  <a:cubicBezTo>
                    <a:pt x="5035" y="8715"/>
                    <a:pt x="4409" y="8525"/>
                    <a:pt x="4409" y="8525"/>
                  </a:cubicBezTo>
                  <a:cubicBezTo>
                    <a:pt x="4409" y="8525"/>
                    <a:pt x="4307" y="8429"/>
                    <a:pt x="4444" y="8674"/>
                  </a:cubicBezTo>
                  <a:cubicBezTo>
                    <a:pt x="4588" y="8924"/>
                    <a:pt x="4248" y="8745"/>
                    <a:pt x="4248" y="8745"/>
                  </a:cubicBezTo>
                  <a:cubicBezTo>
                    <a:pt x="4248" y="8745"/>
                    <a:pt x="4307" y="8853"/>
                    <a:pt x="4164" y="8877"/>
                  </a:cubicBezTo>
                  <a:cubicBezTo>
                    <a:pt x="4116" y="8888"/>
                    <a:pt x="4128" y="8900"/>
                    <a:pt x="3717" y="8668"/>
                  </a:cubicBezTo>
                  <a:cubicBezTo>
                    <a:pt x="2947" y="8244"/>
                    <a:pt x="1838" y="7666"/>
                    <a:pt x="1062" y="6687"/>
                  </a:cubicBezTo>
                  <a:cubicBezTo>
                    <a:pt x="1" y="5345"/>
                    <a:pt x="842" y="2250"/>
                    <a:pt x="1194" y="1122"/>
                  </a:cubicBezTo>
                  <a:cubicBezTo>
                    <a:pt x="1545" y="1"/>
                    <a:pt x="3311" y="1283"/>
                    <a:pt x="3311" y="1283"/>
                  </a:cubicBezTo>
                  <a:close/>
                </a:path>
              </a:pathLst>
            </a:custGeom>
            <a:solidFill>
              <a:srgbClr val="E66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3711425" y="3319428"/>
              <a:ext cx="265763" cy="374198"/>
            </a:xfrm>
            <a:custGeom>
              <a:rect b="b" l="l" r="r" t="t"/>
              <a:pathLst>
                <a:path extrusionOk="0" h="5411" w="3843">
                  <a:moveTo>
                    <a:pt x="3359" y="1337"/>
                  </a:moveTo>
                  <a:cubicBezTo>
                    <a:pt x="3359" y="1337"/>
                    <a:pt x="2619" y="3592"/>
                    <a:pt x="2494" y="4940"/>
                  </a:cubicBezTo>
                  <a:cubicBezTo>
                    <a:pt x="2494" y="4940"/>
                    <a:pt x="418" y="5411"/>
                    <a:pt x="221" y="5315"/>
                  </a:cubicBezTo>
                  <a:cubicBezTo>
                    <a:pt x="25" y="5220"/>
                    <a:pt x="1" y="3717"/>
                    <a:pt x="520" y="2089"/>
                  </a:cubicBezTo>
                  <a:cubicBezTo>
                    <a:pt x="1033" y="466"/>
                    <a:pt x="1414" y="1"/>
                    <a:pt x="2160" y="13"/>
                  </a:cubicBezTo>
                  <a:cubicBezTo>
                    <a:pt x="2906" y="19"/>
                    <a:pt x="3842" y="19"/>
                    <a:pt x="3359" y="1337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3902838" y="3319014"/>
              <a:ext cx="160094" cy="151104"/>
            </a:xfrm>
            <a:custGeom>
              <a:rect b="b" l="l" r="r" t="t"/>
              <a:pathLst>
                <a:path extrusionOk="0" h="2185" w="2315">
                  <a:moveTo>
                    <a:pt x="1521" y="198"/>
                  </a:moveTo>
                  <a:cubicBezTo>
                    <a:pt x="1521" y="198"/>
                    <a:pt x="2076" y="609"/>
                    <a:pt x="2195" y="1086"/>
                  </a:cubicBezTo>
                  <a:cubicBezTo>
                    <a:pt x="2315" y="1570"/>
                    <a:pt x="1581" y="2184"/>
                    <a:pt x="1146" y="2077"/>
                  </a:cubicBezTo>
                  <a:cubicBezTo>
                    <a:pt x="710" y="1969"/>
                    <a:pt x="0" y="1295"/>
                    <a:pt x="352" y="914"/>
                  </a:cubicBezTo>
                  <a:cubicBezTo>
                    <a:pt x="704" y="532"/>
                    <a:pt x="1384" y="1"/>
                    <a:pt x="1521" y="198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3025090" y="3045173"/>
              <a:ext cx="146885" cy="82986"/>
            </a:xfrm>
            <a:custGeom>
              <a:rect b="b" l="l" r="r" t="t"/>
              <a:pathLst>
                <a:path extrusionOk="0" h="1200" w="2124">
                  <a:moveTo>
                    <a:pt x="2124" y="931"/>
                  </a:moveTo>
                  <a:cubicBezTo>
                    <a:pt x="2124" y="931"/>
                    <a:pt x="1456" y="1199"/>
                    <a:pt x="1384" y="1068"/>
                  </a:cubicBezTo>
                  <a:cubicBezTo>
                    <a:pt x="1313" y="931"/>
                    <a:pt x="1247" y="806"/>
                    <a:pt x="1020" y="734"/>
                  </a:cubicBezTo>
                  <a:cubicBezTo>
                    <a:pt x="800" y="656"/>
                    <a:pt x="0" y="925"/>
                    <a:pt x="275" y="573"/>
                  </a:cubicBezTo>
                  <a:cubicBezTo>
                    <a:pt x="555" y="221"/>
                    <a:pt x="1670" y="78"/>
                    <a:pt x="1808" y="42"/>
                  </a:cubicBezTo>
                  <a:cubicBezTo>
                    <a:pt x="1951" y="0"/>
                    <a:pt x="2106" y="871"/>
                    <a:pt x="2124" y="931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120796" y="3099181"/>
              <a:ext cx="71022" cy="87135"/>
            </a:xfrm>
            <a:custGeom>
              <a:rect b="b" l="l" r="r" t="t"/>
              <a:pathLst>
                <a:path extrusionOk="0" h="1260" w="1027">
                  <a:moveTo>
                    <a:pt x="0" y="287"/>
                  </a:moveTo>
                  <a:cubicBezTo>
                    <a:pt x="0" y="287"/>
                    <a:pt x="692" y="1"/>
                    <a:pt x="716" y="54"/>
                  </a:cubicBezTo>
                  <a:cubicBezTo>
                    <a:pt x="901" y="388"/>
                    <a:pt x="1026" y="633"/>
                    <a:pt x="972" y="806"/>
                  </a:cubicBezTo>
                  <a:cubicBezTo>
                    <a:pt x="931" y="937"/>
                    <a:pt x="465" y="1259"/>
                    <a:pt x="275" y="1152"/>
                  </a:cubicBezTo>
                  <a:cubicBezTo>
                    <a:pt x="84" y="1039"/>
                    <a:pt x="0" y="287"/>
                    <a:pt x="0" y="287"/>
                  </a:cubicBezTo>
                  <a:close/>
                </a:path>
              </a:pathLst>
            </a:custGeom>
            <a:solidFill>
              <a:srgbClr val="E66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3083247" y="3108654"/>
              <a:ext cx="529312" cy="469493"/>
            </a:xfrm>
            <a:custGeom>
              <a:rect b="b" l="l" r="r" t="t"/>
              <a:pathLst>
                <a:path extrusionOk="0" h="6789" w="7654">
                  <a:moveTo>
                    <a:pt x="7432" y="3836"/>
                  </a:moveTo>
                  <a:cubicBezTo>
                    <a:pt x="7432" y="3836"/>
                    <a:pt x="4695" y="3544"/>
                    <a:pt x="4003" y="3198"/>
                  </a:cubicBezTo>
                  <a:cubicBezTo>
                    <a:pt x="3311" y="2846"/>
                    <a:pt x="2273" y="1"/>
                    <a:pt x="2070" y="61"/>
                  </a:cubicBezTo>
                  <a:cubicBezTo>
                    <a:pt x="1861" y="114"/>
                    <a:pt x="263" y="508"/>
                    <a:pt x="132" y="949"/>
                  </a:cubicBezTo>
                  <a:cubicBezTo>
                    <a:pt x="0" y="1397"/>
                    <a:pt x="1002" y="3377"/>
                    <a:pt x="1694" y="4767"/>
                  </a:cubicBezTo>
                  <a:cubicBezTo>
                    <a:pt x="2386" y="6162"/>
                    <a:pt x="6377" y="6789"/>
                    <a:pt x="7015" y="6681"/>
                  </a:cubicBezTo>
                  <a:cubicBezTo>
                    <a:pt x="7653" y="6568"/>
                    <a:pt x="7432" y="3836"/>
                    <a:pt x="7432" y="3836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748145" y="3173864"/>
              <a:ext cx="229456" cy="149790"/>
            </a:xfrm>
            <a:custGeom>
              <a:rect b="b" l="l" r="r" t="t"/>
              <a:pathLst>
                <a:path extrusionOk="0" h="2166" w="3318">
                  <a:moveTo>
                    <a:pt x="3263" y="2166"/>
                  </a:moveTo>
                  <a:cubicBezTo>
                    <a:pt x="3251" y="2166"/>
                    <a:pt x="3245" y="2160"/>
                    <a:pt x="3234" y="2160"/>
                  </a:cubicBezTo>
                  <a:lnTo>
                    <a:pt x="30" y="96"/>
                  </a:lnTo>
                  <a:cubicBezTo>
                    <a:pt x="7" y="84"/>
                    <a:pt x="1" y="54"/>
                    <a:pt x="18" y="30"/>
                  </a:cubicBezTo>
                  <a:cubicBezTo>
                    <a:pt x="30" y="6"/>
                    <a:pt x="60" y="0"/>
                    <a:pt x="84" y="12"/>
                  </a:cubicBezTo>
                  <a:lnTo>
                    <a:pt x="3287" y="2076"/>
                  </a:lnTo>
                  <a:cubicBezTo>
                    <a:pt x="3311" y="2088"/>
                    <a:pt x="3317" y="2118"/>
                    <a:pt x="3305" y="2142"/>
                  </a:cubicBezTo>
                  <a:cubicBezTo>
                    <a:pt x="3293" y="2160"/>
                    <a:pt x="3275" y="2166"/>
                    <a:pt x="3263" y="2166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2938857" y="1888197"/>
              <a:ext cx="840717" cy="1478396"/>
            </a:xfrm>
            <a:custGeom>
              <a:rect b="b" l="l" r="r" t="t"/>
              <a:pathLst>
                <a:path extrusionOk="0" h="21378" w="12157">
                  <a:moveTo>
                    <a:pt x="10403" y="21378"/>
                  </a:moveTo>
                  <a:cubicBezTo>
                    <a:pt x="10397" y="21378"/>
                    <a:pt x="10391" y="21378"/>
                    <a:pt x="10385" y="21372"/>
                  </a:cubicBezTo>
                  <a:cubicBezTo>
                    <a:pt x="10356" y="21360"/>
                    <a:pt x="10350" y="21330"/>
                    <a:pt x="10362" y="21306"/>
                  </a:cubicBezTo>
                  <a:lnTo>
                    <a:pt x="11710" y="18634"/>
                  </a:lnTo>
                  <a:lnTo>
                    <a:pt x="11710" y="11822"/>
                  </a:lnTo>
                  <a:cubicBezTo>
                    <a:pt x="12050" y="7152"/>
                    <a:pt x="8584" y="6752"/>
                    <a:pt x="5524" y="6394"/>
                  </a:cubicBezTo>
                  <a:cubicBezTo>
                    <a:pt x="4755" y="6305"/>
                    <a:pt x="4021" y="6215"/>
                    <a:pt x="3359" y="6072"/>
                  </a:cubicBezTo>
                  <a:cubicBezTo>
                    <a:pt x="1" y="5327"/>
                    <a:pt x="740" y="101"/>
                    <a:pt x="746" y="48"/>
                  </a:cubicBezTo>
                  <a:cubicBezTo>
                    <a:pt x="752" y="18"/>
                    <a:pt x="776" y="0"/>
                    <a:pt x="806" y="6"/>
                  </a:cubicBezTo>
                  <a:cubicBezTo>
                    <a:pt x="830" y="12"/>
                    <a:pt x="848" y="36"/>
                    <a:pt x="848" y="60"/>
                  </a:cubicBezTo>
                  <a:cubicBezTo>
                    <a:pt x="836" y="113"/>
                    <a:pt x="114" y="5249"/>
                    <a:pt x="3383" y="5971"/>
                  </a:cubicBezTo>
                  <a:cubicBezTo>
                    <a:pt x="4039" y="6120"/>
                    <a:pt x="4767" y="6203"/>
                    <a:pt x="5536" y="6293"/>
                  </a:cubicBezTo>
                  <a:cubicBezTo>
                    <a:pt x="8638" y="6657"/>
                    <a:pt x="12157" y="7062"/>
                    <a:pt x="11811" y="11822"/>
                  </a:cubicBezTo>
                  <a:lnTo>
                    <a:pt x="11811" y="18646"/>
                  </a:lnTo>
                  <a:cubicBezTo>
                    <a:pt x="11811" y="18658"/>
                    <a:pt x="11811" y="18664"/>
                    <a:pt x="11805" y="18670"/>
                  </a:cubicBezTo>
                  <a:lnTo>
                    <a:pt x="10451" y="21354"/>
                  </a:lnTo>
                  <a:cubicBezTo>
                    <a:pt x="10439" y="21366"/>
                    <a:pt x="10421" y="21378"/>
                    <a:pt x="10403" y="21378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3926765" y="3333881"/>
              <a:ext cx="65213" cy="77246"/>
            </a:xfrm>
            <a:custGeom>
              <a:rect b="b" l="l" r="r" t="t"/>
              <a:pathLst>
                <a:path extrusionOk="0" h="1117" w="943">
                  <a:moveTo>
                    <a:pt x="54" y="1116"/>
                  </a:moveTo>
                  <a:cubicBezTo>
                    <a:pt x="36" y="1116"/>
                    <a:pt x="18" y="1110"/>
                    <a:pt x="12" y="1092"/>
                  </a:cubicBezTo>
                  <a:cubicBezTo>
                    <a:pt x="0" y="1068"/>
                    <a:pt x="6" y="1039"/>
                    <a:pt x="30" y="1027"/>
                  </a:cubicBezTo>
                  <a:cubicBezTo>
                    <a:pt x="507" y="758"/>
                    <a:pt x="835" y="48"/>
                    <a:pt x="841" y="36"/>
                  </a:cubicBezTo>
                  <a:cubicBezTo>
                    <a:pt x="853" y="13"/>
                    <a:pt x="883" y="1"/>
                    <a:pt x="907" y="13"/>
                  </a:cubicBezTo>
                  <a:cubicBezTo>
                    <a:pt x="931" y="24"/>
                    <a:pt x="943" y="54"/>
                    <a:pt x="931" y="78"/>
                  </a:cubicBezTo>
                  <a:cubicBezTo>
                    <a:pt x="919" y="114"/>
                    <a:pt x="585" y="830"/>
                    <a:pt x="78" y="1110"/>
                  </a:cubicBezTo>
                  <a:cubicBezTo>
                    <a:pt x="72" y="1116"/>
                    <a:pt x="60" y="1116"/>
                    <a:pt x="54" y="1116"/>
                  </a:cubicBezTo>
                  <a:close/>
                </a:path>
              </a:pathLst>
            </a:custGeom>
            <a:solidFill>
              <a:srgbClr val="F5EF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3654513" y="3359052"/>
              <a:ext cx="97854" cy="78422"/>
            </a:xfrm>
            <a:custGeom>
              <a:rect b="b" l="l" r="r" t="t"/>
              <a:pathLst>
                <a:path extrusionOk="0" h="1134" w="1415">
                  <a:moveTo>
                    <a:pt x="1361" y="1134"/>
                  </a:moveTo>
                  <a:cubicBezTo>
                    <a:pt x="1355" y="1134"/>
                    <a:pt x="1355" y="1134"/>
                    <a:pt x="1355" y="1134"/>
                  </a:cubicBezTo>
                  <a:cubicBezTo>
                    <a:pt x="555" y="1020"/>
                    <a:pt x="36" y="120"/>
                    <a:pt x="13" y="84"/>
                  </a:cubicBezTo>
                  <a:cubicBezTo>
                    <a:pt x="1" y="60"/>
                    <a:pt x="7" y="30"/>
                    <a:pt x="30" y="18"/>
                  </a:cubicBezTo>
                  <a:cubicBezTo>
                    <a:pt x="54" y="0"/>
                    <a:pt x="84" y="12"/>
                    <a:pt x="102" y="36"/>
                  </a:cubicBezTo>
                  <a:cubicBezTo>
                    <a:pt x="102" y="42"/>
                    <a:pt x="621" y="925"/>
                    <a:pt x="1367" y="1032"/>
                  </a:cubicBezTo>
                  <a:cubicBezTo>
                    <a:pt x="1396" y="1038"/>
                    <a:pt x="1414" y="1062"/>
                    <a:pt x="1408" y="1092"/>
                  </a:cubicBezTo>
                  <a:cubicBezTo>
                    <a:pt x="1408" y="1116"/>
                    <a:pt x="1384" y="1134"/>
                    <a:pt x="1361" y="1134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3928010" y="3442795"/>
              <a:ext cx="129596" cy="170398"/>
            </a:xfrm>
            <a:custGeom>
              <a:rect b="b" l="l" r="r" t="t"/>
              <a:pathLst>
                <a:path extrusionOk="0" h="2464" w="1874">
                  <a:moveTo>
                    <a:pt x="60" y="2464"/>
                  </a:moveTo>
                  <a:cubicBezTo>
                    <a:pt x="42" y="2464"/>
                    <a:pt x="24" y="2452"/>
                    <a:pt x="12" y="2434"/>
                  </a:cubicBezTo>
                  <a:cubicBezTo>
                    <a:pt x="0" y="2410"/>
                    <a:pt x="12" y="2380"/>
                    <a:pt x="42" y="2368"/>
                  </a:cubicBezTo>
                  <a:cubicBezTo>
                    <a:pt x="1760" y="1605"/>
                    <a:pt x="1533" y="126"/>
                    <a:pt x="1521" y="60"/>
                  </a:cubicBezTo>
                  <a:cubicBezTo>
                    <a:pt x="1515" y="36"/>
                    <a:pt x="1533" y="6"/>
                    <a:pt x="1563" y="6"/>
                  </a:cubicBezTo>
                  <a:cubicBezTo>
                    <a:pt x="1587" y="0"/>
                    <a:pt x="1611" y="18"/>
                    <a:pt x="1617" y="42"/>
                  </a:cubicBezTo>
                  <a:cubicBezTo>
                    <a:pt x="1623" y="60"/>
                    <a:pt x="1873" y="1665"/>
                    <a:pt x="78" y="2464"/>
                  </a:cubicBezTo>
                  <a:cubicBezTo>
                    <a:pt x="72" y="2464"/>
                    <a:pt x="66" y="2464"/>
                    <a:pt x="60" y="2464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3748560" y="3173864"/>
              <a:ext cx="47924" cy="156774"/>
            </a:xfrm>
            <a:custGeom>
              <a:rect b="b" l="l" r="r" t="t"/>
              <a:pathLst>
                <a:path extrusionOk="0" h="2267" w="693">
                  <a:moveTo>
                    <a:pt x="639" y="2267"/>
                  </a:moveTo>
                  <a:cubicBezTo>
                    <a:pt x="615" y="2267"/>
                    <a:pt x="597" y="2255"/>
                    <a:pt x="591" y="2231"/>
                  </a:cubicBezTo>
                  <a:lnTo>
                    <a:pt x="7" y="66"/>
                  </a:lnTo>
                  <a:cubicBezTo>
                    <a:pt x="1" y="42"/>
                    <a:pt x="12" y="12"/>
                    <a:pt x="42" y="6"/>
                  </a:cubicBezTo>
                  <a:cubicBezTo>
                    <a:pt x="66" y="0"/>
                    <a:pt x="96" y="18"/>
                    <a:pt x="102" y="42"/>
                  </a:cubicBezTo>
                  <a:lnTo>
                    <a:pt x="687" y="2207"/>
                  </a:lnTo>
                  <a:cubicBezTo>
                    <a:pt x="692" y="2231"/>
                    <a:pt x="681" y="2261"/>
                    <a:pt x="651" y="2267"/>
                  </a:cubicBezTo>
                  <a:cubicBezTo>
                    <a:pt x="645" y="2267"/>
                    <a:pt x="645" y="2267"/>
                    <a:pt x="639" y="2267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3936239" y="3855284"/>
              <a:ext cx="109818" cy="113483"/>
            </a:xfrm>
            <a:custGeom>
              <a:rect b="b" l="l" r="r" t="t"/>
              <a:pathLst>
                <a:path extrusionOk="0" h="1641" w="1588">
                  <a:moveTo>
                    <a:pt x="1" y="776"/>
                  </a:moveTo>
                  <a:cubicBezTo>
                    <a:pt x="1" y="776"/>
                    <a:pt x="555" y="0"/>
                    <a:pt x="615" y="66"/>
                  </a:cubicBezTo>
                  <a:cubicBezTo>
                    <a:pt x="669" y="131"/>
                    <a:pt x="925" y="430"/>
                    <a:pt x="1086" y="561"/>
                  </a:cubicBezTo>
                  <a:cubicBezTo>
                    <a:pt x="1253" y="692"/>
                    <a:pt x="1492" y="799"/>
                    <a:pt x="1539" y="865"/>
                  </a:cubicBezTo>
                  <a:cubicBezTo>
                    <a:pt x="1587" y="925"/>
                    <a:pt x="1080" y="793"/>
                    <a:pt x="1080" y="793"/>
                  </a:cubicBezTo>
                  <a:cubicBezTo>
                    <a:pt x="1080" y="793"/>
                    <a:pt x="1438" y="1479"/>
                    <a:pt x="1355" y="1467"/>
                  </a:cubicBezTo>
                  <a:cubicBezTo>
                    <a:pt x="1265" y="1462"/>
                    <a:pt x="991" y="1074"/>
                    <a:pt x="991" y="1074"/>
                  </a:cubicBezTo>
                  <a:cubicBezTo>
                    <a:pt x="991" y="1074"/>
                    <a:pt x="1217" y="1360"/>
                    <a:pt x="1164" y="1563"/>
                  </a:cubicBezTo>
                  <a:cubicBezTo>
                    <a:pt x="1152" y="1617"/>
                    <a:pt x="865" y="1181"/>
                    <a:pt x="865" y="1181"/>
                  </a:cubicBezTo>
                  <a:cubicBezTo>
                    <a:pt x="865" y="1181"/>
                    <a:pt x="1009" y="1491"/>
                    <a:pt x="961" y="1569"/>
                  </a:cubicBezTo>
                  <a:cubicBezTo>
                    <a:pt x="913" y="1640"/>
                    <a:pt x="740" y="1241"/>
                    <a:pt x="531" y="1127"/>
                  </a:cubicBezTo>
                  <a:cubicBezTo>
                    <a:pt x="317" y="1014"/>
                    <a:pt x="1" y="776"/>
                    <a:pt x="1" y="776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5472731" y="2167846"/>
              <a:ext cx="252070" cy="186511"/>
            </a:xfrm>
            <a:custGeom>
              <a:rect b="b" l="l" r="r" t="t"/>
              <a:pathLst>
                <a:path extrusionOk="0" h="2697" w="3645">
                  <a:moveTo>
                    <a:pt x="162" y="513"/>
                  </a:moveTo>
                  <a:cubicBezTo>
                    <a:pt x="162" y="513"/>
                    <a:pt x="2738" y="6"/>
                    <a:pt x="2977" y="6"/>
                  </a:cubicBezTo>
                  <a:cubicBezTo>
                    <a:pt x="3221" y="0"/>
                    <a:pt x="3645" y="1342"/>
                    <a:pt x="3550" y="1694"/>
                  </a:cubicBezTo>
                  <a:cubicBezTo>
                    <a:pt x="3454" y="2046"/>
                    <a:pt x="2148" y="2690"/>
                    <a:pt x="1605" y="2696"/>
                  </a:cubicBezTo>
                  <a:cubicBezTo>
                    <a:pt x="1062" y="2696"/>
                    <a:pt x="0" y="984"/>
                    <a:pt x="162" y="513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4781417" y="3015023"/>
              <a:ext cx="146885" cy="80496"/>
            </a:xfrm>
            <a:custGeom>
              <a:rect b="b" l="l" r="r" t="t"/>
              <a:pathLst>
                <a:path extrusionOk="0" h="1164" w="2124">
                  <a:moveTo>
                    <a:pt x="2124" y="222"/>
                  </a:moveTo>
                  <a:cubicBezTo>
                    <a:pt x="2124" y="222"/>
                    <a:pt x="1438" y="1"/>
                    <a:pt x="1378" y="138"/>
                  </a:cubicBezTo>
                  <a:cubicBezTo>
                    <a:pt x="1313" y="281"/>
                    <a:pt x="1259" y="406"/>
                    <a:pt x="1038" y="496"/>
                  </a:cubicBezTo>
                  <a:cubicBezTo>
                    <a:pt x="818" y="591"/>
                    <a:pt x="0" y="377"/>
                    <a:pt x="305" y="705"/>
                  </a:cubicBezTo>
                  <a:cubicBezTo>
                    <a:pt x="609" y="1039"/>
                    <a:pt x="1730" y="1104"/>
                    <a:pt x="1873" y="1134"/>
                  </a:cubicBezTo>
                  <a:cubicBezTo>
                    <a:pt x="2017" y="1164"/>
                    <a:pt x="2112" y="287"/>
                    <a:pt x="2124" y="222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4876708" y="2968830"/>
              <a:ext cx="69777" cy="74757"/>
            </a:xfrm>
            <a:custGeom>
              <a:rect b="b" l="l" r="r" t="t"/>
              <a:pathLst>
                <a:path extrusionOk="0" h="1081" w="1009">
                  <a:moveTo>
                    <a:pt x="0" y="806"/>
                  </a:moveTo>
                  <a:cubicBezTo>
                    <a:pt x="0" y="806"/>
                    <a:pt x="406" y="1033"/>
                    <a:pt x="710" y="1080"/>
                  </a:cubicBezTo>
                  <a:lnTo>
                    <a:pt x="1008" y="418"/>
                  </a:lnTo>
                  <a:cubicBezTo>
                    <a:pt x="883" y="359"/>
                    <a:pt x="281" y="1"/>
                    <a:pt x="120" y="150"/>
                  </a:cubicBezTo>
                  <a:cubicBezTo>
                    <a:pt x="84" y="180"/>
                    <a:pt x="0" y="806"/>
                    <a:pt x="0" y="806"/>
                  </a:cubicBezTo>
                  <a:close/>
                </a:path>
              </a:pathLst>
            </a:custGeom>
            <a:solidFill>
              <a:srgbClr val="E66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4846973" y="2508141"/>
              <a:ext cx="620459" cy="521429"/>
            </a:xfrm>
            <a:custGeom>
              <a:rect b="b" l="l" r="r" t="t"/>
              <a:pathLst>
                <a:path extrusionOk="0" h="7540" w="8972">
                  <a:moveTo>
                    <a:pt x="7689" y="1569"/>
                  </a:moveTo>
                  <a:cubicBezTo>
                    <a:pt x="7689" y="1569"/>
                    <a:pt x="3186" y="0"/>
                    <a:pt x="1808" y="1277"/>
                  </a:cubicBezTo>
                  <a:cubicBezTo>
                    <a:pt x="752" y="2255"/>
                    <a:pt x="108" y="6233"/>
                    <a:pt x="19" y="6937"/>
                  </a:cubicBezTo>
                  <a:cubicBezTo>
                    <a:pt x="1" y="7110"/>
                    <a:pt x="2434" y="7540"/>
                    <a:pt x="2434" y="7540"/>
                  </a:cubicBezTo>
                  <a:cubicBezTo>
                    <a:pt x="2434" y="7540"/>
                    <a:pt x="3616" y="4193"/>
                    <a:pt x="3860" y="3830"/>
                  </a:cubicBezTo>
                  <a:cubicBezTo>
                    <a:pt x="3860" y="3830"/>
                    <a:pt x="4695" y="3847"/>
                    <a:pt x="7779" y="4665"/>
                  </a:cubicBezTo>
                  <a:cubicBezTo>
                    <a:pt x="8525" y="4867"/>
                    <a:pt x="8972" y="2279"/>
                    <a:pt x="7689" y="1569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5023103" y="3154848"/>
              <a:ext cx="144880" cy="76831"/>
            </a:xfrm>
            <a:custGeom>
              <a:rect b="b" l="l" r="r" t="t"/>
              <a:pathLst>
                <a:path extrusionOk="0" h="1111" w="2095">
                  <a:moveTo>
                    <a:pt x="2094" y="150"/>
                  </a:moveTo>
                  <a:cubicBezTo>
                    <a:pt x="2094" y="150"/>
                    <a:pt x="1397" y="1"/>
                    <a:pt x="1343" y="144"/>
                  </a:cubicBezTo>
                  <a:cubicBezTo>
                    <a:pt x="1295" y="287"/>
                    <a:pt x="1253" y="418"/>
                    <a:pt x="1045" y="532"/>
                  </a:cubicBezTo>
                  <a:cubicBezTo>
                    <a:pt x="836" y="645"/>
                    <a:pt x="1" y="508"/>
                    <a:pt x="335" y="806"/>
                  </a:cubicBezTo>
                  <a:cubicBezTo>
                    <a:pt x="669" y="1110"/>
                    <a:pt x="1790" y="1069"/>
                    <a:pt x="1933" y="1087"/>
                  </a:cubicBezTo>
                  <a:cubicBezTo>
                    <a:pt x="2077" y="1098"/>
                    <a:pt x="2089" y="216"/>
                    <a:pt x="2094" y="150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5115906" y="3107410"/>
              <a:ext cx="67357" cy="71437"/>
            </a:xfrm>
            <a:custGeom>
              <a:rect b="b" l="l" r="r" t="t"/>
              <a:pathLst>
                <a:path extrusionOk="0" h="1033" w="974">
                  <a:moveTo>
                    <a:pt x="1" y="830"/>
                  </a:moveTo>
                  <a:cubicBezTo>
                    <a:pt x="1" y="830"/>
                    <a:pt x="251" y="967"/>
                    <a:pt x="741" y="1033"/>
                  </a:cubicBezTo>
                  <a:lnTo>
                    <a:pt x="973" y="341"/>
                  </a:lnTo>
                  <a:cubicBezTo>
                    <a:pt x="842" y="299"/>
                    <a:pt x="210" y="1"/>
                    <a:pt x="61" y="162"/>
                  </a:cubicBezTo>
                  <a:cubicBezTo>
                    <a:pt x="31" y="198"/>
                    <a:pt x="1" y="830"/>
                    <a:pt x="1" y="830"/>
                  </a:cubicBezTo>
                  <a:close/>
                </a:path>
              </a:pathLst>
            </a:custGeom>
            <a:solidFill>
              <a:srgbClr val="E66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5074276" y="2605023"/>
              <a:ext cx="581248" cy="557389"/>
            </a:xfrm>
            <a:custGeom>
              <a:rect b="b" l="l" r="r" t="t"/>
              <a:pathLst>
                <a:path extrusionOk="0" h="8060" w="8405">
                  <a:moveTo>
                    <a:pt x="1575" y="1080"/>
                  </a:moveTo>
                  <a:cubicBezTo>
                    <a:pt x="645" y="3043"/>
                    <a:pt x="0" y="7672"/>
                    <a:pt x="0" y="7672"/>
                  </a:cubicBezTo>
                  <a:lnTo>
                    <a:pt x="2559" y="8059"/>
                  </a:lnTo>
                  <a:cubicBezTo>
                    <a:pt x="2744" y="7326"/>
                    <a:pt x="3299" y="4325"/>
                    <a:pt x="3651" y="4063"/>
                  </a:cubicBezTo>
                  <a:cubicBezTo>
                    <a:pt x="4009" y="3806"/>
                    <a:pt x="6365" y="3985"/>
                    <a:pt x="7385" y="3687"/>
                  </a:cubicBezTo>
                  <a:cubicBezTo>
                    <a:pt x="8405" y="3383"/>
                    <a:pt x="8292" y="1486"/>
                    <a:pt x="8292" y="1486"/>
                  </a:cubicBezTo>
                  <a:lnTo>
                    <a:pt x="7987" y="1069"/>
                  </a:lnTo>
                  <a:cubicBezTo>
                    <a:pt x="7987" y="1069"/>
                    <a:pt x="2082" y="1"/>
                    <a:pt x="1575" y="1080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5308978" y="1973530"/>
              <a:ext cx="156429" cy="224062"/>
            </a:xfrm>
            <a:custGeom>
              <a:rect b="b" l="l" r="r" t="t"/>
              <a:pathLst>
                <a:path extrusionOk="0" h="3240" w="2262">
                  <a:moveTo>
                    <a:pt x="1450" y="943"/>
                  </a:moveTo>
                  <a:cubicBezTo>
                    <a:pt x="1450" y="943"/>
                    <a:pt x="36" y="1"/>
                    <a:pt x="12" y="1092"/>
                  </a:cubicBezTo>
                  <a:cubicBezTo>
                    <a:pt x="0" y="1534"/>
                    <a:pt x="490" y="3240"/>
                    <a:pt x="1026" y="2959"/>
                  </a:cubicBezTo>
                  <a:cubicBezTo>
                    <a:pt x="2261" y="2315"/>
                    <a:pt x="1450" y="943"/>
                    <a:pt x="1450" y="943"/>
                  </a:cubicBezTo>
                  <a:close/>
                </a:path>
              </a:pathLst>
            </a:custGeom>
            <a:solidFill>
              <a:srgbClr val="E66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5275578" y="1990472"/>
              <a:ext cx="217423" cy="155184"/>
            </a:xfrm>
            <a:custGeom>
              <a:rect b="b" l="l" r="r" t="t"/>
              <a:pathLst>
                <a:path extrusionOk="0" h="2244" w="3144">
                  <a:moveTo>
                    <a:pt x="1861" y="561"/>
                  </a:moveTo>
                  <a:cubicBezTo>
                    <a:pt x="1861" y="561"/>
                    <a:pt x="1658" y="0"/>
                    <a:pt x="1092" y="102"/>
                  </a:cubicBezTo>
                  <a:cubicBezTo>
                    <a:pt x="525" y="197"/>
                    <a:pt x="734" y="167"/>
                    <a:pt x="525" y="197"/>
                  </a:cubicBezTo>
                  <a:cubicBezTo>
                    <a:pt x="316" y="233"/>
                    <a:pt x="0" y="1062"/>
                    <a:pt x="674" y="1092"/>
                  </a:cubicBezTo>
                  <a:cubicBezTo>
                    <a:pt x="1342" y="1116"/>
                    <a:pt x="1581" y="567"/>
                    <a:pt x="1664" y="764"/>
                  </a:cubicBezTo>
                  <a:cubicBezTo>
                    <a:pt x="1748" y="961"/>
                    <a:pt x="1694" y="1378"/>
                    <a:pt x="1951" y="1587"/>
                  </a:cubicBezTo>
                  <a:cubicBezTo>
                    <a:pt x="2201" y="1790"/>
                    <a:pt x="1998" y="2243"/>
                    <a:pt x="2154" y="2118"/>
                  </a:cubicBezTo>
                  <a:cubicBezTo>
                    <a:pt x="2315" y="1993"/>
                    <a:pt x="3144" y="710"/>
                    <a:pt x="1861" y="561"/>
                  </a:cubicBezTo>
                  <a:close/>
                </a:path>
              </a:pathLst>
            </a:custGeom>
            <a:solidFill>
              <a:srgbClr val="4535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5408765" y="2077465"/>
              <a:ext cx="25657" cy="44674"/>
            </a:xfrm>
            <a:custGeom>
              <a:rect b="b" l="l" r="r" t="t"/>
              <a:pathLst>
                <a:path extrusionOk="0" h="646" w="371">
                  <a:moveTo>
                    <a:pt x="7" y="341"/>
                  </a:moveTo>
                  <a:cubicBezTo>
                    <a:pt x="7" y="341"/>
                    <a:pt x="7" y="1"/>
                    <a:pt x="186" y="84"/>
                  </a:cubicBezTo>
                  <a:cubicBezTo>
                    <a:pt x="371" y="174"/>
                    <a:pt x="305" y="353"/>
                    <a:pt x="210" y="496"/>
                  </a:cubicBezTo>
                  <a:cubicBezTo>
                    <a:pt x="114" y="645"/>
                    <a:pt x="1" y="430"/>
                    <a:pt x="7" y="341"/>
                  </a:cubicBezTo>
                  <a:close/>
                </a:path>
              </a:pathLst>
            </a:custGeom>
            <a:solidFill>
              <a:srgbClr val="E66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5342379" y="2119993"/>
              <a:ext cx="180356" cy="222817"/>
            </a:xfrm>
            <a:custGeom>
              <a:rect b="b" l="l" r="r" t="t"/>
              <a:pathLst>
                <a:path extrusionOk="0" h="3222" w="2608">
                  <a:moveTo>
                    <a:pt x="991" y="0"/>
                  </a:moveTo>
                  <a:cubicBezTo>
                    <a:pt x="991" y="0"/>
                    <a:pt x="1372" y="1193"/>
                    <a:pt x="1593" y="1390"/>
                  </a:cubicBezTo>
                  <a:cubicBezTo>
                    <a:pt x="1808" y="1587"/>
                    <a:pt x="2100" y="1545"/>
                    <a:pt x="2357" y="1611"/>
                  </a:cubicBezTo>
                  <a:cubicBezTo>
                    <a:pt x="2607" y="1682"/>
                    <a:pt x="2047" y="2744"/>
                    <a:pt x="1480" y="2983"/>
                  </a:cubicBezTo>
                  <a:cubicBezTo>
                    <a:pt x="919" y="3221"/>
                    <a:pt x="257" y="2505"/>
                    <a:pt x="132" y="2464"/>
                  </a:cubicBezTo>
                  <a:cubicBezTo>
                    <a:pt x="1" y="2416"/>
                    <a:pt x="860" y="1629"/>
                    <a:pt x="860" y="1497"/>
                  </a:cubicBezTo>
                  <a:cubicBezTo>
                    <a:pt x="854" y="1360"/>
                    <a:pt x="335" y="340"/>
                    <a:pt x="335" y="340"/>
                  </a:cubicBezTo>
                  <a:close/>
                </a:path>
              </a:pathLst>
            </a:custGeom>
            <a:solidFill>
              <a:srgbClr val="E66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5273503" y="2149244"/>
              <a:ext cx="360159" cy="547500"/>
            </a:xfrm>
            <a:custGeom>
              <a:rect b="b" l="l" r="r" t="t"/>
              <a:pathLst>
                <a:path extrusionOk="0" h="7917" w="5208">
                  <a:moveTo>
                    <a:pt x="1331" y="633"/>
                  </a:moveTo>
                  <a:cubicBezTo>
                    <a:pt x="1331" y="633"/>
                    <a:pt x="2530" y="1"/>
                    <a:pt x="2613" y="114"/>
                  </a:cubicBezTo>
                  <a:cubicBezTo>
                    <a:pt x="2703" y="221"/>
                    <a:pt x="2971" y="770"/>
                    <a:pt x="2971" y="770"/>
                  </a:cubicBezTo>
                  <a:cubicBezTo>
                    <a:pt x="2971" y="770"/>
                    <a:pt x="3764" y="925"/>
                    <a:pt x="4235" y="997"/>
                  </a:cubicBezTo>
                  <a:cubicBezTo>
                    <a:pt x="4754" y="1068"/>
                    <a:pt x="5178" y="2798"/>
                    <a:pt x="5208" y="7033"/>
                  </a:cubicBezTo>
                  <a:cubicBezTo>
                    <a:pt x="5208" y="7445"/>
                    <a:pt x="2094" y="7916"/>
                    <a:pt x="60" y="6896"/>
                  </a:cubicBezTo>
                  <a:cubicBezTo>
                    <a:pt x="60" y="6896"/>
                    <a:pt x="0" y="5077"/>
                    <a:pt x="221" y="2088"/>
                  </a:cubicBezTo>
                  <a:cubicBezTo>
                    <a:pt x="257" y="1587"/>
                    <a:pt x="1390" y="1021"/>
                    <a:pt x="1390" y="1021"/>
                  </a:cubicBezTo>
                  <a:cubicBezTo>
                    <a:pt x="1390" y="1021"/>
                    <a:pt x="1277" y="728"/>
                    <a:pt x="1331" y="633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5430686" y="2006930"/>
              <a:ext cx="752406" cy="898116"/>
            </a:xfrm>
            <a:custGeom>
              <a:rect b="b" l="l" r="r" t="t"/>
              <a:pathLst>
                <a:path extrusionOk="0" h="12987" w="10880">
                  <a:moveTo>
                    <a:pt x="4253" y="538"/>
                  </a:moveTo>
                  <a:lnTo>
                    <a:pt x="167" y="9521"/>
                  </a:lnTo>
                  <a:cubicBezTo>
                    <a:pt x="0" y="9891"/>
                    <a:pt x="161" y="10326"/>
                    <a:pt x="531" y="10493"/>
                  </a:cubicBezTo>
                  <a:lnTo>
                    <a:pt x="5649" y="12819"/>
                  </a:lnTo>
                  <a:cubicBezTo>
                    <a:pt x="6019" y="12986"/>
                    <a:pt x="6454" y="12825"/>
                    <a:pt x="6621" y="12455"/>
                  </a:cubicBezTo>
                  <a:lnTo>
                    <a:pt x="10707" y="3472"/>
                  </a:lnTo>
                  <a:cubicBezTo>
                    <a:pt x="10880" y="3103"/>
                    <a:pt x="10713" y="2667"/>
                    <a:pt x="10343" y="2494"/>
                  </a:cubicBezTo>
                  <a:lnTo>
                    <a:pt x="5231" y="168"/>
                  </a:lnTo>
                  <a:cubicBezTo>
                    <a:pt x="4861" y="1"/>
                    <a:pt x="4420" y="168"/>
                    <a:pt x="4253" y="5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5512770" y="2039570"/>
              <a:ext cx="394806" cy="746667"/>
            </a:xfrm>
            <a:custGeom>
              <a:rect b="b" l="l" r="r" t="t"/>
              <a:pathLst>
                <a:path extrusionOk="0" h="10797" w="5709">
                  <a:moveTo>
                    <a:pt x="5708" y="453"/>
                  </a:moveTo>
                  <a:lnTo>
                    <a:pt x="1026" y="10796"/>
                  </a:lnTo>
                  <a:lnTo>
                    <a:pt x="0" y="10325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rgbClr val="1A0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5644297" y="2647966"/>
              <a:ext cx="115143" cy="143151"/>
            </a:xfrm>
            <a:custGeom>
              <a:rect b="b" l="l" r="r" t="t"/>
              <a:pathLst>
                <a:path extrusionOk="0" h="2070" w="1665">
                  <a:moveTo>
                    <a:pt x="1665" y="418"/>
                  </a:moveTo>
                  <a:lnTo>
                    <a:pt x="919" y="2070"/>
                  </a:lnTo>
                  <a:lnTo>
                    <a:pt x="1" y="1646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F5EF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5718152" y="2485460"/>
              <a:ext cx="115558" cy="143151"/>
            </a:xfrm>
            <a:custGeom>
              <a:rect b="b" l="l" r="r" t="t"/>
              <a:pathLst>
                <a:path extrusionOk="0" h="2070" w="1671">
                  <a:moveTo>
                    <a:pt x="1671" y="418"/>
                  </a:moveTo>
                  <a:lnTo>
                    <a:pt x="919" y="2070"/>
                  </a:lnTo>
                  <a:lnTo>
                    <a:pt x="1" y="1646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F5EF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5792836" y="2321294"/>
              <a:ext cx="115558" cy="142736"/>
            </a:xfrm>
            <a:custGeom>
              <a:rect b="b" l="l" r="r" t="t"/>
              <a:pathLst>
                <a:path extrusionOk="0" h="2064" w="1671">
                  <a:moveTo>
                    <a:pt x="1670" y="418"/>
                  </a:moveTo>
                  <a:lnTo>
                    <a:pt x="919" y="2064"/>
                  </a:lnTo>
                  <a:lnTo>
                    <a:pt x="0" y="1646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F5EF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5866622" y="2158718"/>
              <a:ext cx="115558" cy="142805"/>
            </a:xfrm>
            <a:custGeom>
              <a:rect b="b" l="l" r="r" t="t"/>
              <a:pathLst>
                <a:path extrusionOk="0" h="2065" w="1671">
                  <a:moveTo>
                    <a:pt x="1671" y="418"/>
                  </a:moveTo>
                  <a:lnTo>
                    <a:pt x="925" y="2065"/>
                  </a:lnTo>
                  <a:lnTo>
                    <a:pt x="1" y="164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F5EF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5975951" y="2267217"/>
              <a:ext cx="118463" cy="118463"/>
            </a:xfrm>
            <a:custGeom>
              <a:rect b="b" l="l" r="r" t="t"/>
              <a:pathLst>
                <a:path extrusionOk="0" h="1713" w="1713">
                  <a:moveTo>
                    <a:pt x="1164" y="174"/>
                  </a:moveTo>
                  <a:cubicBezTo>
                    <a:pt x="1545" y="347"/>
                    <a:pt x="1712" y="788"/>
                    <a:pt x="1539" y="1170"/>
                  </a:cubicBezTo>
                  <a:cubicBezTo>
                    <a:pt x="1366" y="1546"/>
                    <a:pt x="919" y="1713"/>
                    <a:pt x="543" y="1540"/>
                  </a:cubicBezTo>
                  <a:cubicBezTo>
                    <a:pt x="168" y="1367"/>
                    <a:pt x="1" y="925"/>
                    <a:pt x="174" y="543"/>
                  </a:cubicBezTo>
                  <a:cubicBezTo>
                    <a:pt x="341" y="168"/>
                    <a:pt x="788" y="1"/>
                    <a:pt x="1164" y="1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6010596" y="2190943"/>
              <a:ext cx="118463" cy="118463"/>
            </a:xfrm>
            <a:custGeom>
              <a:rect b="b" l="l" r="r" t="t"/>
              <a:pathLst>
                <a:path extrusionOk="0" h="1713" w="1713">
                  <a:moveTo>
                    <a:pt x="1170" y="173"/>
                  </a:moveTo>
                  <a:cubicBezTo>
                    <a:pt x="1545" y="340"/>
                    <a:pt x="1712" y="788"/>
                    <a:pt x="1539" y="1163"/>
                  </a:cubicBezTo>
                  <a:cubicBezTo>
                    <a:pt x="1367" y="1545"/>
                    <a:pt x="925" y="1712"/>
                    <a:pt x="543" y="1539"/>
                  </a:cubicBezTo>
                  <a:cubicBezTo>
                    <a:pt x="168" y="1366"/>
                    <a:pt x="1" y="919"/>
                    <a:pt x="174" y="543"/>
                  </a:cubicBezTo>
                  <a:cubicBezTo>
                    <a:pt x="347" y="167"/>
                    <a:pt x="788" y="0"/>
                    <a:pt x="1170" y="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5738759" y="2002436"/>
              <a:ext cx="82986" cy="57399"/>
            </a:xfrm>
            <a:custGeom>
              <a:rect b="b" l="l" r="r" t="t"/>
              <a:pathLst>
                <a:path extrusionOk="0" h="830" w="1200">
                  <a:moveTo>
                    <a:pt x="1" y="334"/>
                  </a:moveTo>
                  <a:cubicBezTo>
                    <a:pt x="1" y="334"/>
                    <a:pt x="215" y="0"/>
                    <a:pt x="728" y="60"/>
                  </a:cubicBezTo>
                  <a:cubicBezTo>
                    <a:pt x="913" y="84"/>
                    <a:pt x="1200" y="376"/>
                    <a:pt x="1176" y="555"/>
                  </a:cubicBezTo>
                  <a:cubicBezTo>
                    <a:pt x="1164" y="621"/>
                    <a:pt x="717" y="233"/>
                    <a:pt x="717" y="233"/>
                  </a:cubicBezTo>
                  <a:cubicBezTo>
                    <a:pt x="717" y="233"/>
                    <a:pt x="991" y="555"/>
                    <a:pt x="967" y="734"/>
                  </a:cubicBezTo>
                  <a:cubicBezTo>
                    <a:pt x="961" y="806"/>
                    <a:pt x="496" y="310"/>
                    <a:pt x="496" y="310"/>
                  </a:cubicBezTo>
                  <a:cubicBezTo>
                    <a:pt x="496" y="310"/>
                    <a:pt x="836" y="752"/>
                    <a:pt x="776" y="776"/>
                  </a:cubicBezTo>
                  <a:cubicBezTo>
                    <a:pt x="657" y="829"/>
                    <a:pt x="377" y="483"/>
                    <a:pt x="1" y="334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5292036" y="2311336"/>
              <a:ext cx="441071" cy="312373"/>
            </a:xfrm>
            <a:custGeom>
              <a:rect b="b" l="l" r="r" t="t"/>
              <a:pathLst>
                <a:path extrusionOk="0" h="4517" w="6378">
                  <a:moveTo>
                    <a:pt x="1391" y="1"/>
                  </a:moveTo>
                  <a:cubicBezTo>
                    <a:pt x="1391" y="1"/>
                    <a:pt x="1957" y="2250"/>
                    <a:pt x="2369" y="2763"/>
                  </a:cubicBezTo>
                  <a:cubicBezTo>
                    <a:pt x="2780" y="3276"/>
                    <a:pt x="5214" y="3359"/>
                    <a:pt x="5793" y="3675"/>
                  </a:cubicBezTo>
                  <a:cubicBezTo>
                    <a:pt x="6377" y="3991"/>
                    <a:pt x="5620" y="4385"/>
                    <a:pt x="5369" y="4403"/>
                  </a:cubicBezTo>
                  <a:cubicBezTo>
                    <a:pt x="5113" y="4415"/>
                    <a:pt x="2673" y="4516"/>
                    <a:pt x="1528" y="3896"/>
                  </a:cubicBezTo>
                  <a:cubicBezTo>
                    <a:pt x="383" y="3276"/>
                    <a:pt x="1" y="1063"/>
                    <a:pt x="43" y="830"/>
                  </a:cubicBezTo>
                  <a:cubicBezTo>
                    <a:pt x="90" y="597"/>
                    <a:pt x="1391" y="1"/>
                    <a:pt x="1391" y="1"/>
                  </a:cubicBezTo>
                  <a:close/>
                </a:path>
              </a:pathLst>
            </a:custGeom>
            <a:solidFill>
              <a:srgbClr val="E66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5235954" y="2217705"/>
              <a:ext cx="221158" cy="306564"/>
            </a:xfrm>
            <a:custGeom>
              <a:rect b="b" l="l" r="r" t="t"/>
              <a:pathLst>
                <a:path extrusionOk="0" h="4433" w="3198">
                  <a:moveTo>
                    <a:pt x="2070" y="1"/>
                  </a:moveTo>
                  <a:cubicBezTo>
                    <a:pt x="2070" y="1"/>
                    <a:pt x="2560" y="2136"/>
                    <a:pt x="2959" y="3192"/>
                  </a:cubicBezTo>
                  <a:cubicBezTo>
                    <a:pt x="3198" y="3812"/>
                    <a:pt x="1283" y="4433"/>
                    <a:pt x="973" y="4254"/>
                  </a:cubicBezTo>
                  <a:cubicBezTo>
                    <a:pt x="657" y="4069"/>
                    <a:pt x="180" y="2619"/>
                    <a:pt x="138" y="1880"/>
                  </a:cubicBezTo>
                  <a:cubicBezTo>
                    <a:pt x="96" y="1212"/>
                    <a:pt x="1" y="627"/>
                    <a:pt x="2070" y="1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5655846" y="2553505"/>
              <a:ext cx="116388" cy="73443"/>
            </a:xfrm>
            <a:custGeom>
              <a:rect b="b" l="l" r="r" t="t"/>
              <a:pathLst>
                <a:path extrusionOk="0" h="1062" w="1683">
                  <a:moveTo>
                    <a:pt x="162" y="0"/>
                  </a:moveTo>
                  <a:cubicBezTo>
                    <a:pt x="162" y="0"/>
                    <a:pt x="1" y="871"/>
                    <a:pt x="25" y="925"/>
                  </a:cubicBezTo>
                  <a:cubicBezTo>
                    <a:pt x="43" y="973"/>
                    <a:pt x="621" y="782"/>
                    <a:pt x="943" y="889"/>
                  </a:cubicBezTo>
                  <a:cubicBezTo>
                    <a:pt x="1271" y="990"/>
                    <a:pt x="1468" y="1062"/>
                    <a:pt x="1474" y="1020"/>
                  </a:cubicBezTo>
                  <a:cubicBezTo>
                    <a:pt x="1486" y="853"/>
                    <a:pt x="1027" y="668"/>
                    <a:pt x="1027" y="668"/>
                  </a:cubicBezTo>
                  <a:cubicBezTo>
                    <a:pt x="1027" y="668"/>
                    <a:pt x="1611" y="853"/>
                    <a:pt x="1641" y="800"/>
                  </a:cubicBezTo>
                  <a:cubicBezTo>
                    <a:pt x="1683" y="704"/>
                    <a:pt x="1063" y="460"/>
                    <a:pt x="1045" y="460"/>
                  </a:cubicBezTo>
                  <a:cubicBezTo>
                    <a:pt x="1021" y="454"/>
                    <a:pt x="1576" y="525"/>
                    <a:pt x="1599" y="483"/>
                  </a:cubicBezTo>
                  <a:cubicBezTo>
                    <a:pt x="1629" y="436"/>
                    <a:pt x="1152" y="209"/>
                    <a:pt x="919" y="143"/>
                  </a:cubicBezTo>
                  <a:cubicBezTo>
                    <a:pt x="681" y="72"/>
                    <a:pt x="210" y="12"/>
                    <a:pt x="162" y="0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5689661" y="2551016"/>
              <a:ext cx="53319" cy="18188"/>
            </a:xfrm>
            <a:custGeom>
              <a:rect b="b" l="l" r="r" t="t"/>
              <a:pathLst>
                <a:path extrusionOk="0" h="263" w="771">
                  <a:moveTo>
                    <a:pt x="365" y="227"/>
                  </a:moveTo>
                  <a:cubicBezTo>
                    <a:pt x="365" y="227"/>
                    <a:pt x="639" y="132"/>
                    <a:pt x="705" y="66"/>
                  </a:cubicBezTo>
                  <a:cubicBezTo>
                    <a:pt x="770" y="0"/>
                    <a:pt x="222" y="102"/>
                    <a:pt x="108" y="108"/>
                  </a:cubicBezTo>
                  <a:cubicBezTo>
                    <a:pt x="1" y="114"/>
                    <a:pt x="275" y="263"/>
                    <a:pt x="365" y="227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5405515" y="2083274"/>
              <a:ext cx="9958" cy="39626"/>
            </a:xfrm>
            <a:custGeom>
              <a:rect b="b" l="l" r="r" t="t"/>
              <a:pathLst>
                <a:path extrusionOk="0" h="573" w="144">
                  <a:moveTo>
                    <a:pt x="12" y="120"/>
                  </a:moveTo>
                  <a:cubicBezTo>
                    <a:pt x="12" y="120"/>
                    <a:pt x="6" y="144"/>
                    <a:pt x="6" y="185"/>
                  </a:cubicBezTo>
                  <a:cubicBezTo>
                    <a:pt x="6" y="305"/>
                    <a:pt x="0" y="573"/>
                    <a:pt x="36" y="567"/>
                  </a:cubicBezTo>
                  <a:cubicBezTo>
                    <a:pt x="84" y="555"/>
                    <a:pt x="96" y="549"/>
                    <a:pt x="119" y="519"/>
                  </a:cubicBezTo>
                  <a:cubicBezTo>
                    <a:pt x="143" y="495"/>
                    <a:pt x="137" y="0"/>
                    <a:pt x="137" y="0"/>
                  </a:cubicBezTo>
                  <a:cubicBezTo>
                    <a:pt x="137" y="0"/>
                    <a:pt x="12" y="60"/>
                    <a:pt x="12" y="120"/>
                  </a:cubicBezTo>
                  <a:close/>
                </a:path>
              </a:pathLst>
            </a:custGeom>
            <a:solidFill>
              <a:srgbClr val="4535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5298675" y="2054783"/>
              <a:ext cx="158849" cy="70607"/>
            </a:xfrm>
            <a:custGeom>
              <a:rect b="b" l="l" r="r" t="t"/>
              <a:pathLst>
                <a:path extrusionOk="0" h="1021" w="2297">
                  <a:moveTo>
                    <a:pt x="2166" y="31"/>
                  </a:moveTo>
                  <a:cubicBezTo>
                    <a:pt x="2166" y="31"/>
                    <a:pt x="155" y="221"/>
                    <a:pt x="78" y="418"/>
                  </a:cubicBezTo>
                  <a:cubicBezTo>
                    <a:pt x="0" y="615"/>
                    <a:pt x="310" y="1003"/>
                    <a:pt x="483" y="967"/>
                  </a:cubicBezTo>
                  <a:cubicBezTo>
                    <a:pt x="656" y="931"/>
                    <a:pt x="650" y="752"/>
                    <a:pt x="794" y="729"/>
                  </a:cubicBezTo>
                  <a:cubicBezTo>
                    <a:pt x="937" y="705"/>
                    <a:pt x="949" y="1021"/>
                    <a:pt x="1342" y="782"/>
                  </a:cubicBezTo>
                  <a:cubicBezTo>
                    <a:pt x="1730" y="544"/>
                    <a:pt x="2160" y="418"/>
                    <a:pt x="2225" y="335"/>
                  </a:cubicBezTo>
                  <a:cubicBezTo>
                    <a:pt x="2291" y="251"/>
                    <a:pt x="2297" y="1"/>
                    <a:pt x="2166" y="31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5681847" y="3447705"/>
              <a:ext cx="125447" cy="164658"/>
            </a:xfrm>
            <a:custGeom>
              <a:rect b="b" l="l" r="r" t="t"/>
              <a:pathLst>
                <a:path extrusionOk="0" h="2381" w="1814">
                  <a:moveTo>
                    <a:pt x="209" y="1564"/>
                  </a:moveTo>
                  <a:cubicBezTo>
                    <a:pt x="209" y="1564"/>
                    <a:pt x="484" y="579"/>
                    <a:pt x="812" y="287"/>
                  </a:cubicBezTo>
                  <a:cubicBezTo>
                    <a:pt x="1134" y="1"/>
                    <a:pt x="1814" y="1594"/>
                    <a:pt x="1808" y="1987"/>
                  </a:cubicBezTo>
                  <a:cubicBezTo>
                    <a:pt x="1802" y="2381"/>
                    <a:pt x="1" y="2178"/>
                    <a:pt x="209" y="1564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6235410" y="4670721"/>
              <a:ext cx="120952" cy="129182"/>
            </a:xfrm>
            <a:custGeom>
              <a:rect b="b" l="l" r="r" t="t"/>
              <a:pathLst>
                <a:path extrusionOk="0" h="1868" w="1749">
                  <a:moveTo>
                    <a:pt x="1014" y="1"/>
                  </a:moveTo>
                  <a:cubicBezTo>
                    <a:pt x="1014" y="1"/>
                    <a:pt x="460" y="454"/>
                    <a:pt x="543" y="585"/>
                  </a:cubicBezTo>
                  <a:cubicBezTo>
                    <a:pt x="627" y="710"/>
                    <a:pt x="704" y="824"/>
                    <a:pt x="662" y="1062"/>
                  </a:cubicBezTo>
                  <a:cubicBezTo>
                    <a:pt x="621" y="1295"/>
                    <a:pt x="0" y="1868"/>
                    <a:pt x="442" y="1790"/>
                  </a:cubicBezTo>
                  <a:cubicBezTo>
                    <a:pt x="883" y="1712"/>
                    <a:pt x="1545" y="806"/>
                    <a:pt x="1647" y="704"/>
                  </a:cubicBezTo>
                  <a:cubicBezTo>
                    <a:pt x="1748" y="597"/>
                    <a:pt x="1062" y="42"/>
                    <a:pt x="1014" y="1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6236655" y="4637735"/>
              <a:ext cx="83401" cy="73512"/>
            </a:xfrm>
            <a:custGeom>
              <a:rect b="b" l="l" r="r" t="t"/>
              <a:pathLst>
                <a:path extrusionOk="0" h="1063" w="1206">
                  <a:moveTo>
                    <a:pt x="525" y="1062"/>
                  </a:moveTo>
                  <a:cubicBezTo>
                    <a:pt x="525" y="1062"/>
                    <a:pt x="1205" y="829"/>
                    <a:pt x="1140" y="603"/>
                  </a:cubicBezTo>
                  <a:lnTo>
                    <a:pt x="740" y="0"/>
                  </a:lnTo>
                  <a:cubicBezTo>
                    <a:pt x="627" y="72"/>
                    <a:pt x="0" y="388"/>
                    <a:pt x="36" y="603"/>
                  </a:cubicBezTo>
                  <a:cubicBezTo>
                    <a:pt x="42" y="651"/>
                    <a:pt x="525" y="1062"/>
                    <a:pt x="525" y="1062"/>
                  </a:cubicBezTo>
                  <a:close/>
                </a:path>
              </a:pathLst>
            </a:custGeom>
            <a:solidFill>
              <a:srgbClr val="E66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5760196" y="3160241"/>
              <a:ext cx="151864" cy="225722"/>
            </a:xfrm>
            <a:custGeom>
              <a:rect b="b" l="l" r="r" t="t"/>
              <a:pathLst>
                <a:path extrusionOk="0" h="3264" w="2196">
                  <a:moveTo>
                    <a:pt x="1576" y="961"/>
                  </a:moveTo>
                  <a:cubicBezTo>
                    <a:pt x="1576" y="961"/>
                    <a:pt x="168" y="0"/>
                    <a:pt x="49" y="1086"/>
                  </a:cubicBezTo>
                  <a:cubicBezTo>
                    <a:pt x="1" y="1521"/>
                    <a:pt x="347" y="3263"/>
                    <a:pt x="914" y="3025"/>
                  </a:cubicBezTo>
                  <a:cubicBezTo>
                    <a:pt x="2196" y="2488"/>
                    <a:pt x="1576" y="961"/>
                    <a:pt x="1576" y="961"/>
                  </a:cubicBezTo>
                  <a:close/>
                </a:path>
              </a:pathLst>
            </a:custGeom>
            <a:solidFill>
              <a:srgbClr val="E66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5717322" y="3161071"/>
              <a:ext cx="229802" cy="179111"/>
            </a:xfrm>
            <a:custGeom>
              <a:rect b="b" l="l" r="r" t="t"/>
              <a:pathLst>
                <a:path extrusionOk="0" h="2590" w="3323">
                  <a:moveTo>
                    <a:pt x="2058" y="901"/>
                  </a:moveTo>
                  <a:cubicBezTo>
                    <a:pt x="2058" y="901"/>
                    <a:pt x="2070" y="281"/>
                    <a:pt x="1510" y="418"/>
                  </a:cubicBezTo>
                  <a:cubicBezTo>
                    <a:pt x="1194" y="495"/>
                    <a:pt x="1062" y="0"/>
                    <a:pt x="854" y="18"/>
                  </a:cubicBezTo>
                  <a:cubicBezTo>
                    <a:pt x="645" y="36"/>
                    <a:pt x="1" y="1086"/>
                    <a:pt x="669" y="1169"/>
                  </a:cubicBezTo>
                  <a:cubicBezTo>
                    <a:pt x="1331" y="1253"/>
                    <a:pt x="1778" y="883"/>
                    <a:pt x="1844" y="1086"/>
                  </a:cubicBezTo>
                  <a:cubicBezTo>
                    <a:pt x="1915" y="1289"/>
                    <a:pt x="1820" y="1700"/>
                    <a:pt x="2058" y="1927"/>
                  </a:cubicBezTo>
                  <a:cubicBezTo>
                    <a:pt x="2297" y="2154"/>
                    <a:pt x="2052" y="2589"/>
                    <a:pt x="2220" y="2476"/>
                  </a:cubicBezTo>
                  <a:cubicBezTo>
                    <a:pt x="2387" y="2362"/>
                    <a:pt x="3323" y="1152"/>
                    <a:pt x="2058" y="901"/>
                  </a:cubicBezTo>
                  <a:close/>
                </a:path>
              </a:pathLst>
            </a:custGeom>
            <a:solidFill>
              <a:srgbClr val="4535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5857563" y="3271576"/>
              <a:ext cx="26901" cy="45089"/>
            </a:xfrm>
            <a:custGeom>
              <a:rect b="b" l="l" r="r" t="t"/>
              <a:pathLst>
                <a:path extrusionOk="0" h="652" w="389">
                  <a:moveTo>
                    <a:pt x="19" y="341"/>
                  </a:moveTo>
                  <a:cubicBezTo>
                    <a:pt x="19" y="341"/>
                    <a:pt x="42" y="1"/>
                    <a:pt x="215" y="102"/>
                  </a:cubicBezTo>
                  <a:cubicBezTo>
                    <a:pt x="388" y="204"/>
                    <a:pt x="311" y="377"/>
                    <a:pt x="203" y="514"/>
                  </a:cubicBezTo>
                  <a:cubicBezTo>
                    <a:pt x="96" y="651"/>
                    <a:pt x="1" y="430"/>
                    <a:pt x="19" y="341"/>
                  </a:cubicBezTo>
                  <a:close/>
                </a:path>
              </a:pathLst>
            </a:custGeom>
            <a:solidFill>
              <a:srgbClr val="E66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5718567" y="3314104"/>
              <a:ext cx="332151" cy="221573"/>
            </a:xfrm>
            <a:custGeom>
              <a:rect b="b" l="l" r="r" t="t"/>
              <a:pathLst>
                <a:path extrusionOk="0" h="3204" w="4803">
                  <a:moveTo>
                    <a:pt x="2023" y="0"/>
                  </a:moveTo>
                  <a:cubicBezTo>
                    <a:pt x="2023" y="0"/>
                    <a:pt x="2309" y="1223"/>
                    <a:pt x="2506" y="1438"/>
                  </a:cubicBezTo>
                  <a:cubicBezTo>
                    <a:pt x="2709" y="1653"/>
                    <a:pt x="4307" y="1140"/>
                    <a:pt x="4558" y="1229"/>
                  </a:cubicBezTo>
                  <a:cubicBezTo>
                    <a:pt x="4802" y="1313"/>
                    <a:pt x="2852" y="2822"/>
                    <a:pt x="2267" y="3013"/>
                  </a:cubicBezTo>
                  <a:cubicBezTo>
                    <a:pt x="1683" y="3203"/>
                    <a:pt x="245" y="2941"/>
                    <a:pt x="120" y="2887"/>
                  </a:cubicBezTo>
                  <a:cubicBezTo>
                    <a:pt x="0" y="2834"/>
                    <a:pt x="1760" y="1617"/>
                    <a:pt x="1766" y="1480"/>
                  </a:cubicBezTo>
                  <a:cubicBezTo>
                    <a:pt x="1778" y="1342"/>
                    <a:pt x="1343" y="287"/>
                    <a:pt x="1343" y="287"/>
                  </a:cubicBezTo>
                  <a:close/>
                </a:path>
              </a:pathLst>
            </a:custGeom>
            <a:solidFill>
              <a:srgbClr val="E66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5711167" y="3325652"/>
              <a:ext cx="445981" cy="683182"/>
            </a:xfrm>
            <a:custGeom>
              <a:rect b="b" l="l" r="r" t="t"/>
              <a:pathLst>
                <a:path extrusionOk="0" h="9879" w="6449">
                  <a:moveTo>
                    <a:pt x="1873" y="1313"/>
                  </a:moveTo>
                  <a:cubicBezTo>
                    <a:pt x="1873" y="1313"/>
                    <a:pt x="3382" y="0"/>
                    <a:pt x="4665" y="1062"/>
                  </a:cubicBezTo>
                  <a:cubicBezTo>
                    <a:pt x="5947" y="2118"/>
                    <a:pt x="6448" y="8912"/>
                    <a:pt x="5893" y="8661"/>
                  </a:cubicBezTo>
                  <a:cubicBezTo>
                    <a:pt x="5339" y="8411"/>
                    <a:pt x="1509" y="9878"/>
                    <a:pt x="758" y="9407"/>
                  </a:cubicBezTo>
                  <a:cubicBezTo>
                    <a:pt x="0" y="8936"/>
                    <a:pt x="459" y="3788"/>
                    <a:pt x="227" y="2720"/>
                  </a:cubicBezTo>
                  <a:cubicBezTo>
                    <a:pt x="0" y="1653"/>
                    <a:pt x="1873" y="1313"/>
                    <a:pt x="1873" y="1313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5898432" y="3877551"/>
              <a:ext cx="435607" cy="852266"/>
            </a:xfrm>
            <a:custGeom>
              <a:rect b="b" l="l" r="r" t="t"/>
              <a:pathLst>
                <a:path extrusionOk="0" h="12324" w="6299">
                  <a:moveTo>
                    <a:pt x="0" y="185"/>
                  </a:moveTo>
                  <a:cubicBezTo>
                    <a:pt x="0" y="185"/>
                    <a:pt x="0" y="5040"/>
                    <a:pt x="453" y="6925"/>
                  </a:cubicBezTo>
                  <a:cubicBezTo>
                    <a:pt x="913" y="8804"/>
                    <a:pt x="4253" y="11793"/>
                    <a:pt x="4498" y="12109"/>
                  </a:cubicBezTo>
                  <a:cubicBezTo>
                    <a:pt x="4665" y="12324"/>
                    <a:pt x="6299" y="10725"/>
                    <a:pt x="6299" y="10725"/>
                  </a:cubicBezTo>
                  <a:cubicBezTo>
                    <a:pt x="6299" y="10725"/>
                    <a:pt x="3507" y="6985"/>
                    <a:pt x="3621" y="6156"/>
                  </a:cubicBezTo>
                  <a:cubicBezTo>
                    <a:pt x="3728" y="5321"/>
                    <a:pt x="3686" y="1157"/>
                    <a:pt x="3287" y="579"/>
                  </a:cubicBezTo>
                  <a:cubicBezTo>
                    <a:pt x="2893" y="0"/>
                    <a:pt x="0" y="185"/>
                    <a:pt x="0" y="185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5812199" y="3368941"/>
              <a:ext cx="92460" cy="82571"/>
            </a:xfrm>
            <a:custGeom>
              <a:rect b="b" l="l" r="r" t="t"/>
              <a:pathLst>
                <a:path extrusionOk="0" h="1194" w="1337">
                  <a:moveTo>
                    <a:pt x="1337" y="699"/>
                  </a:moveTo>
                  <a:cubicBezTo>
                    <a:pt x="1337" y="699"/>
                    <a:pt x="1098" y="60"/>
                    <a:pt x="991" y="30"/>
                  </a:cubicBezTo>
                  <a:cubicBezTo>
                    <a:pt x="883" y="1"/>
                    <a:pt x="48" y="233"/>
                    <a:pt x="24" y="364"/>
                  </a:cubicBezTo>
                  <a:cubicBezTo>
                    <a:pt x="1" y="496"/>
                    <a:pt x="132" y="1194"/>
                    <a:pt x="132" y="1194"/>
                  </a:cubicBezTo>
                  <a:cubicBezTo>
                    <a:pt x="132" y="1194"/>
                    <a:pt x="1283" y="1062"/>
                    <a:pt x="1337" y="699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5776309" y="3281948"/>
              <a:ext cx="99099" cy="101105"/>
            </a:xfrm>
            <a:custGeom>
              <a:rect b="b" l="l" r="r" t="t"/>
              <a:pathLst>
                <a:path extrusionOk="0" h="1462" w="1433">
                  <a:moveTo>
                    <a:pt x="90" y="746"/>
                  </a:moveTo>
                  <a:cubicBezTo>
                    <a:pt x="90" y="746"/>
                    <a:pt x="221" y="435"/>
                    <a:pt x="436" y="465"/>
                  </a:cubicBezTo>
                  <a:cubicBezTo>
                    <a:pt x="651" y="495"/>
                    <a:pt x="746" y="770"/>
                    <a:pt x="1003" y="746"/>
                  </a:cubicBezTo>
                  <a:cubicBezTo>
                    <a:pt x="1253" y="722"/>
                    <a:pt x="1050" y="72"/>
                    <a:pt x="1110" y="48"/>
                  </a:cubicBezTo>
                  <a:cubicBezTo>
                    <a:pt x="1176" y="24"/>
                    <a:pt x="1241" y="0"/>
                    <a:pt x="1241" y="0"/>
                  </a:cubicBezTo>
                  <a:cubicBezTo>
                    <a:pt x="1241" y="0"/>
                    <a:pt x="1432" y="644"/>
                    <a:pt x="1289" y="865"/>
                  </a:cubicBezTo>
                  <a:cubicBezTo>
                    <a:pt x="1205" y="996"/>
                    <a:pt x="663" y="1396"/>
                    <a:pt x="490" y="1432"/>
                  </a:cubicBezTo>
                  <a:cubicBezTo>
                    <a:pt x="317" y="1461"/>
                    <a:pt x="1" y="895"/>
                    <a:pt x="90" y="746"/>
                  </a:cubicBezTo>
                  <a:close/>
                </a:path>
              </a:pathLst>
            </a:custGeom>
            <a:solidFill>
              <a:srgbClr val="4535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5529643" y="4709515"/>
              <a:ext cx="144880" cy="76762"/>
            </a:xfrm>
            <a:custGeom>
              <a:rect b="b" l="l" r="r" t="t"/>
              <a:pathLst>
                <a:path extrusionOk="0" h="1110" w="2095">
                  <a:moveTo>
                    <a:pt x="2094" y="149"/>
                  </a:moveTo>
                  <a:cubicBezTo>
                    <a:pt x="2094" y="149"/>
                    <a:pt x="1396" y="0"/>
                    <a:pt x="1343" y="143"/>
                  </a:cubicBezTo>
                  <a:cubicBezTo>
                    <a:pt x="1289" y="287"/>
                    <a:pt x="1253" y="418"/>
                    <a:pt x="1038" y="531"/>
                  </a:cubicBezTo>
                  <a:cubicBezTo>
                    <a:pt x="830" y="638"/>
                    <a:pt x="1" y="507"/>
                    <a:pt x="329" y="805"/>
                  </a:cubicBezTo>
                  <a:cubicBezTo>
                    <a:pt x="663" y="1110"/>
                    <a:pt x="1790" y="1068"/>
                    <a:pt x="1933" y="1086"/>
                  </a:cubicBezTo>
                  <a:cubicBezTo>
                    <a:pt x="2076" y="1098"/>
                    <a:pt x="2088" y="215"/>
                    <a:pt x="2094" y="149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5622445" y="4662077"/>
              <a:ext cx="66873" cy="71437"/>
            </a:xfrm>
            <a:custGeom>
              <a:rect b="b" l="l" r="r" t="t"/>
              <a:pathLst>
                <a:path extrusionOk="0" h="1033" w="967">
                  <a:moveTo>
                    <a:pt x="1" y="829"/>
                  </a:moveTo>
                  <a:cubicBezTo>
                    <a:pt x="1" y="829"/>
                    <a:pt x="305" y="996"/>
                    <a:pt x="740" y="1032"/>
                  </a:cubicBezTo>
                  <a:lnTo>
                    <a:pt x="967" y="340"/>
                  </a:lnTo>
                  <a:cubicBezTo>
                    <a:pt x="836" y="299"/>
                    <a:pt x="203" y="0"/>
                    <a:pt x="60" y="161"/>
                  </a:cubicBezTo>
                  <a:cubicBezTo>
                    <a:pt x="25" y="197"/>
                    <a:pt x="1" y="829"/>
                    <a:pt x="1" y="829"/>
                  </a:cubicBezTo>
                  <a:close/>
                </a:path>
              </a:pathLst>
            </a:custGeom>
            <a:solidFill>
              <a:srgbClr val="E66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5562629" y="3851550"/>
              <a:ext cx="516934" cy="851851"/>
            </a:xfrm>
            <a:custGeom>
              <a:rect b="b" l="l" r="r" t="t"/>
              <a:pathLst>
                <a:path extrusionOk="0" h="12318" w="7475">
                  <a:moveTo>
                    <a:pt x="5286" y="0"/>
                  </a:moveTo>
                  <a:cubicBezTo>
                    <a:pt x="5286" y="0"/>
                    <a:pt x="2059" y="3472"/>
                    <a:pt x="1063" y="5136"/>
                  </a:cubicBezTo>
                  <a:cubicBezTo>
                    <a:pt x="66" y="6800"/>
                    <a:pt x="108" y="11459"/>
                    <a:pt x="43" y="11835"/>
                  </a:cubicBezTo>
                  <a:cubicBezTo>
                    <a:pt x="1" y="12097"/>
                    <a:pt x="2906" y="12318"/>
                    <a:pt x="2906" y="12318"/>
                  </a:cubicBezTo>
                  <a:cubicBezTo>
                    <a:pt x="2906" y="12318"/>
                    <a:pt x="4122" y="6848"/>
                    <a:pt x="4600" y="6162"/>
                  </a:cubicBezTo>
                  <a:cubicBezTo>
                    <a:pt x="5166" y="5357"/>
                    <a:pt x="7230" y="3275"/>
                    <a:pt x="7349" y="2583"/>
                  </a:cubicBezTo>
                  <a:cubicBezTo>
                    <a:pt x="7475" y="1897"/>
                    <a:pt x="5286" y="0"/>
                    <a:pt x="5286" y="0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5438086" y="3633792"/>
              <a:ext cx="1193823" cy="123787"/>
            </a:xfrm>
            <a:custGeom>
              <a:rect b="b" l="l" r="r" t="t"/>
              <a:pathLst>
                <a:path extrusionOk="0" h="1790" w="17263">
                  <a:moveTo>
                    <a:pt x="0" y="1789"/>
                  </a:moveTo>
                  <a:lnTo>
                    <a:pt x="17263" y="1789"/>
                  </a:lnTo>
                  <a:lnTo>
                    <a:pt x="172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8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5422803" y="3552884"/>
              <a:ext cx="396881" cy="161408"/>
            </a:xfrm>
            <a:custGeom>
              <a:rect b="b" l="l" r="r" t="t"/>
              <a:pathLst>
                <a:path extrusionOk="0" h="2334" w="5739">
                  <a:moveTo>
                    <a:pt x="4731" y="1"/>
                  </a:moveTo>
                  <a:lnTo>
                    <a:pt x="514" y="1"/>
                  </a:lnTo>
                  <a:cubicBezTo>
                    <a:pt x="227" y="1"/>
                    <a:pt x="1" y="234"/>
                    <a:pt x="1" y="520"/>
                  </a:cubicBezTo>
                  <a:lnTo>
                    <a:pt x="1" y="1820"/>
                  </a:lnTo>
                  <a:cubicBezTo>
                    <a:pt x="1" y="2101"/>
                    <a:pt x="227" y="2333"/>
                    <a:pt x="514" y="2333"/>
                  </a:cubicBezTo>
                  <a:lnTo>
                    <a:pt x="5136" y="2333"/>
                  </a:lnTo>
                  <a:cubicBezTo>
                    <a:pt x="5488" y="2333"/>
                    <a:pt x="5739" y="1993"/>
                    <a:pt x="5632" y="1665"/>
                  </a:cubicBezTo>
                  <a:lnTo>
                    <a:pt x="5226" y="365"/>
                  </a:lnTo>
                  <a:cubicBezTo>
                    <a:pt x="5154" y="150"/>
                    <a:pt x="4957" y="1"/>
                    <a:pt x="47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5462427" y="3612286"/>
              <a:ext cx="1145138" cy="709185"/>
            </a:xfrm>
            <a:custGeom>
              <a:rect b="b" l="l" r="r" t="t"/>
              <a:pathLst>
                <a:path extrusionOk="0" h="10255" w="16559">
                  <a:moveTo>
                    <a:pt x="16559" y="1"/>
                  </a:moveTo>
                  <a:lnTo>
                    <a:pt x="0" y="1"/>
                  </a:lnTo>
                  <a:lnTo>
                    <a:pt x="0" y="10254"/>
                  </a:lnTo>
                  <a:lnTo>
                    <a:pt x="16559" y="102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5367965" y="3663043"/>
              <a:ext cx="1334484" cy="716999"/>
            </a:xfrm>
            <a:custGeom>
              <a:rect b="b" l="l" r="r" t="t"/>
              <a:pathLst>
                <a:path extrusionOk="0" h="10368" w="19297">
                  <a:moveTo>
                    <a:pt x="9645" y="1"/>
                  </a:moveTo>
                  <a:lnTo>
                    <a:pt x="460" y="1"/>
                  </a:lnTo>
                  <a:cubicBezTo>
                    <a:pt x="197" y="1"/>
                    <a:pt x="0" y="227"/>
                    <a:pt x="30" y="484"/>
                  </a:cubicBezTo>
                  <a:lnTo>
                    <a:pt x="1223" y="9986"/>
                  </a:lnTo>
                  <a:cubicBezTo>
                    <a:pt x="1253" y="10200"/>
                    <a:pt x="1432" y="10367"/>
                    <a:pt x="1653" y="10367"/>
                  </a:cubicBezTo>
                  <a:lnTo>
                    <a:pt x="9645" y="10367"/>
                  </a:lnTo>
                  <a:lnTo>
                    <a:pt x="17644" y="10367"/>
                  </a:lnTo>
                  <a:cubicBezTo>
                    <a:pt x="17859" y="10367"/>
                    <a:pt x="18044" y="10200"/>
                    <a:pt x="18068" y="9986"/>
                  </a:cubicBezTo>
                  <a:lnTo>
                    <a:pt x="19261" y="484"/>
                  </a:lnTo>
                  <a:cubicBezTo>
                    <a:pt x="19297" y="227"/>
                    <a:pt x="19094" y="1"/>
                    <a:pt x="188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5995729" y="3399091"/>
              <a:ext cx="328832" cy="583737"/>
            </a:xfrm>
            <a:custGeom>
              <a:rect b="b" l="l" r="r" t="t"/>
              <a:pathLst>
                <a:path extrusionOk="0" h="8441" w="4755">
                  <a:moveTo>
                    <a:pt x="1" y="0"/>
                  </a:moveTo>
                  <a:cubicBezTo>
                    <a:pt x="1" y="0"/>
                    <a:pt x="3854" y="1288"/>
                    <a:pt x="4301" y="2702"/>
                  </a:cubicBezTo>
                  <a:cubicBezTo>
                    <a:pt x="4755" y="4116"/>
                    <a:pt x="2208" y="7808"/>
                    <a:pt x="2005" y="8148"/>
                  </a:cubicBezTo>
                  <a:cubicBezTo>
                    <a:pt x="1826" y="8440"/>
                    <a:pt x="2094" y="7456"/>
                    <a:pt x="2094" y="7456"/>
                  </a:cubicBezTo>
                  <a:cubicBezTo>
                    <a:pt x="2094" y="7456"/>
                    <a:pt x="1987" y="7653"/>
                    <a:pt x="1862" y="7736"/>
                  </a:cubicBezTo>
                  <a:cubicBezTo>
                    <a:pt x="1731" y="7820"/>
                    <a:pt x="1826" y="7355"/>
                    <a:pt x="1826" y="7355"/>
                  </a:cubicBezTo>
                  <a:cubicBezTo>
                    <a:pt x="1826" y="7355"/>
                    <a:pt x="1772" y="7569"/>
                    <a:pt x="1587" y="7659"/>
                  </a:cubicBezTo>
                  <a:cubicBezTo>
                    <a:pt x="1492" y="7707"/>
                    <a:pt x="1635" y="7241"/>
                    <a:pt x="1635" y="7241"/>
                  </a:cubicBezTo>
                  <a:cubicBezTo>
                    <a:pt x="1635" y="7241"/>
                    <a:pt x="1122" y="7241"/>
                    <a:pt x="1236" y="7158"/>
                  </a:cubicBezTo>
                  <a:cubicBezTo>
                    <a:pt x="1343" y="7074"/>
                    <a:pt x="1605" y="7044"/>
                    <a:pt x="1862" y="6693"/>
                  </a:cubicBezTo>
                  <a:cubicBezTo>
                    <a:pt x="2118" y="6335"/>
                    <a:pt x="2846" y="3668"/>
                    <a:pt x="2524" y="3394"/>
                  </a:cubicBezTo>
                  <a:cubicBezTo>
                    <a:pt x="2202" y="3114"/>
                    <a:pt x="514" y="2052"/>
                    <a:pt x="287" y="1945"/>
                  </a:cubicBezTo>
                  <a:cubicBezTo>
                    <a:pt x="60" y="183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6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5559378" y="3521559"/>
              <a:ext cx="124202" cy="68118"/>
            </a:xfrm>
            <a:custGeom>
              <a:rect b="b" l="l" r="r" t="t"/>
              <a:pathLst>
                <a:path extrusionOk="0" h="985" w="1796">
                  <a:moveTo>
                    <a:pt x="0" y="454"/>
                  </a:moveTo>
                  <a:cubicBezTo>
                    <a:pt x="0" y="454"/>
                    <a:pt x="537" y="1"/>
                    <a:pt x="937" y="84"/>
                  </a:cubicBezTo>
                  <a:cubicBezTo>
                    <a:pt x="1336" y="168"/>
                    <a:pt x="1795" y="663"/>
                    <a:pt x="1682" y="675"/>
                  </a:cubicBezTo>
                  <a:cubicBezTo>
                    <a:pt x="1593" y="687"/>
                    <a:pt x="1181" y="430"/>
                    <a:pt x="1181" y="430"/>
                  </a:cubicBezTo>
                  <a:cubicBezTo>
                    <a:pt x="1181" y="430"/>
                    <a:pt x="1515" y="836"/>
                    <a:pt x="1420" y="836"/>
                  </a:cubicBezTo>
                  <a:cubicBezTo>
                    <a:pt x="1318" y="836"/>
                    <a:pt x="853" y="454"/>
                    <a:pt x="853" y="454"/>
                  </a:cubicBezTo>
                  <a:cubicBezTo>
                    <a:pt x="853" y="454"/>
                    <a:pt x="1187" y="776"/>
                    <a:pt x="1151" y="907"/>
                  </a:cubicBezTo>
                  <a:cubicBezTo>
                    <a:pt x="1127" y="985"/>
                    <a:pt x="865" y="675"/>
                    <a:pt x="603" y="543"/>
                  </a:cubicBezTo>
                  <a:cubicBezTo>
                    <a:pt x="418" y="454"/>
                    <a:pt x="161" y="454"/>
                    <a:pt x="0" y="454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5929343" y="3377170"/>
              <a:ext cx="310298" cy="276067"/>
            </a:xfrm>
            <a:custGeom>
              <a:rect b="b" l="l" r="r" t="t"/>
              <a:pathLst>
                <a:path extrusionOk="0" h="3992" w="4487">
                  <a:moveTo>
                    <a:pt x="961" y="1"/>
                  </a:moveTo>
                  <a:cubicBezTo>
                    <a:pt x="961" y="1"/>
                    <a:pt x="3651" y="1468"/>
                    <a:pt x="4069" y="1767"/>
                  </a:cubicBezTo>
                  <a:cubicBezTo>
                    <a:pt x="4486" y="2065"/>
                    <a:pt x="3424" y="3789"/>
                    <a:pt x="3138" y="3890"/>
                  </a:cubicBezTo>
                  <a:cubicBezTo>
                    <a:pt x="2846" y="3991"/>
                    <a:pt x="597" y="2697"/>
                    <a:pt x="299" y="2661"/>
                  </a:cubicBezTo>
                  <a:cubicBezTo>
                    <a:pt x="1" y="2631"/>
                    <a:pt x="370" y="78"/>
                    <a:pt x="961" y="1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5748648" y="3253043"/>
              <a:ext cx="161823" cy="62793"/>
            </a:xfrm>
            <a:custGeom>
              <a:rect b="b" l="l" r="r" t="t"/>
              <a:pathLst>
                <a:path extrusionOk="0" h="908" w="2340">
                  <a:moveTo>
                    <a:pt x="2208" y="18"/>
                  </a:moveTo>
                  <a:cubicBezTo>
                    <a:pt x="2208" y="18"/>
                    <a:pt x="186" y="42"/>
                    <a:pt x="96" y="233"/>
                  </a:cubicBezTo>
                  <a:cubicBezTo>
                    <a:pt x="1" y="418"/>
                    <a:pt x="275" y="836"/>
                    <a:pt x="454" y="812"/>
                  </a:cubicBezTo>
                  <a:cubicBezTo>
                    <a:pt x="627" y="794"/>
                    <a:pt x="639" y="615"/>
                    <a:pt x="782" y="603"/>
                  </a:cubicBezTo>
                  <a:cubicBezTo>
                    <a:pt x="925" y="591"/>
                    <a:pt x="914" y="907"/>
                    <a:pt x="1325" y="704"/>
                  </a:cubicBezTo>
                  <a:cubicBezTo>
                    <a:pt x="1731" y="496"/>
                    <a:pt x="2172" y="406"/>
                    <a:pt x="2244" y="329"/>
                  </a:cubicBezTo>
                  <a:cubicBezTo>
                    <a:pt x="2315" y="251"/>
                    <a:pt x="2339" y="1"/>
                    <a:pt x="2208" y="18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6062184" y="3840002"/>
              <a:ext cx="134506" cy="136996"/>
            </a:xfrm>
            <a:custGeom>
              <a:rect b="b" l="l" r="r" t="t"/>
              <a:pathLst>
                <a:path extrusionOk="0" h="1981" w="1945">
                  <a:moveTo>
                    <a:pt x="1044" y="12"/>
                  </a:moveTo>
                  <a:cubicBezTo>
                    <a:pt x="1044" y="12"/>
                    <a:pt x="1945" y="317"/>
                    <a:pt x="1897" y="412"/>
                  </a:cubicBezTo>
                  <a:cubicBezTo>
                    <a:pt x="1688" y="830"/>
                    <a:pt x="966" y="1981"/>
                    <a:pt x="925" y="1969"/>
                  </a:cubicBezTo>
                  <a:cubicBezTo>
                    <a:pt x="823" y="1945"/>
                    <a:pt x="966" y="1527"/>
                    <a:pt x="1044" y="1319"/>
                  </a:cubicBezTo>
                  <a:cubicBezTo>
                    <a:pt x="1044" y="1319"/>
                    <a:pt x="782" y="1879"/>
                    <a:pt x="704" y="1915"/>
                  </a:cubicBezTo>
                  <a:cubicBezTo>
                    <a:pt x="567" y="1969"/>
                    <a:pt x="817" y="1164"/>
                    <a:pt x="817" y="1164"/>
                  </a:cubicBezTo>
                  <a:cubicBezTo>
                    <a:pt x="817" y="1164"/>
                    <a:pt x="519" y="1826"/>
                    <a:pt x="430" y="1808"/>
                  </a:cubicBezTo>
                  <a:cubicBezTo>
                    <a:pt x="316" y="1778"/>
                    <a:pt x="621" y="865"/>
                    <a:pt x="573" y="865"/>
                  </a:cubicBezTo>
                  <a:cubicBezTo>
                    <a:pt x="531" y="859"/>
                    <a:pt x="269" y="919"/>
                    <a:pt x="131" y="847"/>
                  </a:cubicBezTo>
                  <a:cubicBezTo>
                    <a:pt x="0" y="770"/>
                    <a:pt x="603" y="651"/>
                    <a:pt x="740" y="496"/>
                  </a:cubicBezTo>
                  <a:cubicBezTo>
                    <a:pt x="871" y="346"/>
                    <a:pt x="1008" y="0"/>
                    <a:pt x="1044" y="12"/>
                  </a:cubicBezTo>
                  <a:close/>
                </a:path>
              </a:pathLst>
            </a:custGeom>
            <a:solidFill>
              <a:srgbClr val="231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3"/>
          <p:cNvSpPr txBox="1"/>
          <p:nvPr>
            <p:ph idx="4294967295" type="title"/>
          </p:nvPr>
        </p:nvSpPr>
        <p:spPr>
          <a:xfrm>
            <a:off x="1048350" y="1627654"/>
            <a:ext cx="7047300" cy="18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700">
                <a:latin typeface="Fira Sans Condensed"/>
                <a:ea typeface="Fira Sans Condensed"/>
                <a:cs typeface="Fira Sans Condensed"/>
                <a:sym typeface="Fira Sans Condensed"/>
              </a:rPr>
              <a:t>GRACIAS </a:t>
            </a:r>
            <a:endParaRPr b="1" sz="10700">
              <a:solidFill>
                <a:srgbClr val="FFFF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ivacy &amp; Big Data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115F8A"/>
      </a:accent1>
      <a:accent2>
        <a:srgbClr val="01B8AC"/>
      </a:accent2>
      <a:accent3>
        <a:srgbClr val="5CCFEE"/>
      </a:accent3>
      <a:accent4>
        <a:srgbClr val="FDCD51"/>
      </a:accent4>
      <a:accent5>
        <a:srgbClr val="115F8A"/>
      </a:accent5>
      <a:accent6>
        <a:srgbClr val="01B8AC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