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" initials="S" lastIdx="1" clrIdx="0">
    <p:extLst>
      <p:ext uri="{19B8F6BF-5375-455C-9EA6-DF929625EA0E}">
        <p15:presenceInfo xmlns:p15="http://schemas.microsoft.com/office/powerpoint/2012/main" userId="Sam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DC4A9-134D-41E4-80C1-108A3B15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A9409D-729D-43E4-A67B-954D70DB5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DF837D-04C4-4C29-9556-DE6687A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7BE00-8B24-4AAD-B049-8E140990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95F82-7798-4398-9E38-D424BBF4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6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DE61-57FA-45D9-BD8B-7B82BE5D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802574-9044-4C6D-8CC3-3A4F011AD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492CA-EFB6-4017-B848-F56518E4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409C46-A969-48A8-A3E3-65F1098D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6E8A1-AC5B-43FB-B560-F71F6911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88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7E5921-92CC-41F6-86DC-801E4E58A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37B950-DB8F-4169-91F2-6490AB34B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AAFE8-84B6-4B68-8C8E-91CFA317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0867B-55D0-4691-8F75-F285C59F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0A7F9-6DE9-440F-9904-81CDC606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4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1D8FD-A729-4723-8240-A9F3B142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297ABE-7E36-43E5-8227-00B766169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395A3-0581-4C09-9E67-5C0115CC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27239-B65C-4934-83E1-C9999B77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9EBD6-D373-4D0D-86A4-1DC9D3F6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7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D1A4D-EA7D-4D99-97CF-BE8DA53B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D36CE9-1CCE-4966-BCF9-DE8A61F1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8492E-4C5D-4B38-ADF7-4A05F8FC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A9E78-133D-4EE7-9B1E-8353D48E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A2D74-5A41-4717-83E4-8E6CD0B1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5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7464C-71A9-434F-8E45-1F8A4A18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6EF42-9F64-4A95-B855-7CC466E71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12B44A-B87A-4F62-B81F-7208C089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D45EC9-B3BD-4BE8-91C3-63F3CE17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96E390-1E68-4250-931B-EB5DE2D1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2DE92A-1FDC-4033-9666-2A4A7FE1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1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ECC97-9AD8-4D4A-BDE6-BF885578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18C480-F12F-4BF1-8B4E-1F76CDA7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EFAA0D-CC4D-4BEB-854A-64169A713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E8CF2D-3355-4F7F-A709-009B3E6A3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68FECC-FDEC-4448-9654-57043A47C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3AC113-A1CD-43DA-A5ED-308AF9A0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58687C-13B8-4A70-8192-DCDD272E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592059-906F-42DF-87D5-5D55AF90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5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1F9AE-0F56-4D5F-910F-2D18F7E9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9A28B6-C57C-4037-9885-FB33417D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E650D6-52CE-430F-935F-9368DFC6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BDC15F-36FF-4D06-B87F-05BD2FD1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16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C85A71-CA78-43E0-B970-09312655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BAD120-D70D-494A-BF7E-C5AE967D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E253CB-9DBA-421E-A329-A967C99A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2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0AB8-AE2F-4904-B215-D5D1DC50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3067D-224F-4D8E-A479-4E9A8F294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F0B915-23A9-49EA-95B6-8A1C9130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E20CA-90EF-4837-9FDB-988ACFE2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DA726-ACB6-4649-838D-FCA67891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A48A2-FEFC-4CDE-B2F8-4839410F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22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084E8-C75A-45A0-AB5B-83A5093E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13C5D7-8680-4ADE-BA9C-41FA96CEB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DEC802-582B-46BB-9D23-DBBE79C44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3184B0-7BD9-4BBD-B1E5-60638E40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917331-552B-4288-83F9-E5647AF1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18ED84-0DDC-4699-B7C6-0E84B7A6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57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4C5A0A-C36C-4700-B31C-98D272CA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7D43A8-8071-40F5-B63B-AB1A53C86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A1607-966C-4229-85D2-0FAB7A5D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3611-C87F-43EA-B422-51D232D1A678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5FAF6-C075-4D5D-A2C8-4BA93A9F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D4E26-54DC-4359-8A7C-8845307A1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FC69-1A6E-4EE0-A5C3-31FE6172F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2ED0694-FC6E-40DE-B31A-F8C99929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" y="0"/>
            <a:ext cx="1217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2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58750F-54F8-452A-8100-D6D02B902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" y="0"/>
            <a:ext cx="1217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0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C2A8319-5F7C-4DE5-82E7-D97DF55170E3}"/>
              </a:ext>
            </a:extLst>
          </p:cNvPr>
          <p:cNvSpPr txBox="1"/>
          <p:nvPr/>
        </p:nvSpPr>
        <p:spPr>
          <a:xfrm>
            <a:off x="3534770" y="3013501"/>
            <a:ext cx="464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EM CONSTRUÇÃO</a:t>
            </a:r>
          </a:p>
        </p:txBody>
      </p:sp>
    </p:spTree>
    <p:extLst>
      <p:ext uri="{BB962C8B-B14F-4D97-AF65-F5344CB8AC3E}">
        <p14:creationId xmlns:p14="http://schemas.microsoft.com/office/powerpoint/2010/main" val="147316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C2A8319-5F7C-4DE5-82E7-D97DF55170E3}"/>
              </a:ext>
            </a:extLst>
          </p:cNvPr>
          <p:cNvSpPr txBox="1"/>
          <p:nvPr/>
        </p:nvSpPr>
        <p:spPr>
          <a:xfrm>
            <a:off x="3534770" y="3013501"/>
            <a:ext cx="464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EM CONSTRUÇÃO</a:t>
            </a:r>
          </a:p>
        </p:txBody>
      </p:sp>
    </p:spTree>
    <p:extLst>
      <p:ext uri="{BB962C8B-B14F-4D97-AF65-F5344CB8AC3E}">
        <p14:creationId xmlns:p14="http://schemas.microsoft.com/office/powerpoint/2010/main" val="97390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64A945-3E80-4050-AEE0-F1CC30410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" y="0"/>
            <a:ext cx="1217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ACCE86-8A6B-4CF2-9240-51505F802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" y="0"/>
            <a:ext cx="1217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AD9139-330E-47F8-8214-45072ED05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" y="26463"/>
            <a:ext cx="12138868" cy="68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3E1DB9-08ED-40F6-A27F-6EABA161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" y="0"/>
            <a:ext cx="1217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95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12</cp:revision>
  <dcterms:created xsi:type="dcterms:W3CDTF">2022-09-01T23:00:05Z</dcterms:created>
  <dcterms:modified xsi:type="dcterms:W3CDTF">2022-09-02T00:55:04Z</dcterms:modified>
</cp:coreProperties>
</file>