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3" r:id="rId6"/>
    <p:sldId id="279" r:id="rId7"/>
    <p:sldId id="258" r:id="rId8"/>
    <p:sldId id="259" r:id="rId9"/>
    <p:sldId id="260" r:id="rId10"/>
    <p:sldId id="275" r:id="rId11"/>
    <p:sldId id="276" r:id="rId12"/>
    <p:sldId id="277" r:id="rId13"/>
    <p:sldId id="278" r:id="rId14"/>
    <p:sldId id="261"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85494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40327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58363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407104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29055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E96B050-B9F8-4100-ACAE-E479EA4C511C}" type="datetimeFigureOut">
              <a:rPr lang="pt-BR" smtClean="0"/>
              <a:t>27/06/2016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56570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E96B050-B9F8-4100-ACAE-E479EA4C511C}" type="datetimeFigureOut">
              <a:rPr lang="pt-BR" smtClean="0"/>
              <a:t>27/06/2016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1652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E96B050-B9F8-4100-ACAE-E479EA4C511C}" type="datetimeFigureOut">
              <a:rPr lang="pt-BR" smtClean="0"/>
              <a:t>27/06/2016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146152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96B050-B9F8-4100-ACAE-E479EA4C511C}" type="datetimeFigureOut">
              <a:rPr lang="pt-BR" smtClean="0"/>
              <a:t>27/06/2016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879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E96B050-B9F8-4100-ACAE-E479EA4C511C}" type="datetimeFigureOut">
              <a:rPr lang="pt-BR" smtClean="0"/>
              <a:t>27/06/2016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244764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E96B050-B9F8-4100-ACAE-E479EA4C511C}" type="datetimeFigureOut">
              <a:rPr lang="pt-BR" smtClean="0"/>
              <a:t>27/06/2016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C22A5-024C-4AF0-AF4E-46E161A8FAD2}" type="slidenum">
              <a:rPr lang="pt-BR" smtClean="0"/>
              <a:t>‹nº›</a:t>
            </a:fld>
            <a:endParaRPr lang="pt-BR"/>
          </a:p>
        </p:txBody>
      </p:sp>
    </p:spTree>
    <p:extLst>
      <p:ext uri="{BB962C8B-B14F-4D97-AF65-F5344CB8AC3E}">
        <p14:creationId xmlns:p14="http://schemas.microsoft.com/office/powerpoint/2010/main" val="393664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6B050-B9F8-4100-ACAE-E479EA4C511C}" type="datetimeFigureOut">
              <a:rPr lang="pt-BR" smtClean="0"/>
              <a:t>27/06/2016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C22A5-024C-4AF0-AF4E-46E161A8FAD2}" type="slidenum">
              <a:rPr lang="pt-BR" smtClean="0"/>
              <a:t>‹nº›</a:t>
            </a:fld>
            <a:endParaRPr lang="pt-BR"/>
          </a:p>
        </p:txBody>
      </p:sp>
    </p:spTree>
    <p:extLst>
      <p:ext uri="{BB962C8B-B14F-4D97-AF65-F5344CB8AC3E}">
        <p14:creationId xmlns:p14="http://schemas.microsoft.com/office/powerpoint/2010/main" val="292058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0"/>
            <a:ext cx="9144000" cy="2387600"/>
          </a:xfrm>
        </p:spPr>
        <p:txBody>
          <a:bodyPr>
            <a:normAutofit/>
          </a:bodyPr>
          <a:lstStyle/>
          <a:p>
            <a:r>
              <a:rPr lang="pt-BR" sz="4000" dirty="0" smtClean="0"/>
              <a:t>&lt;Mapeamento Comida de Rua&gt;</a:t>
            </a:r>
            <a:endParaRPr lang="pt-BR" sz="4000" dirty="0"/>
          </a:p>
        </p:txBody>
      </p:sp>
      <p:sp>
        <p:nvSpPr>
          <p:cNvPr id="3" name="Subtítulo 2"/>
          <p:cNvSpPr>
            <a:spLocks noGrp="1"/>
          </p:cNvSpPr>
          <p:nvPr>
            <p:ph type="subTitle" idx="1"/>
          </p:nvPr>
        </p:nvSpPr>
        <p:spPr>
          <a:xfrm>
            <a:off x="1524000" y="2661880"/>
            <a:ext cx="9144000" cy="3532858"/>
          </a:xfrm>
        </p:spPr>
        <p:txBody>
          <a:bodyPr>
            <a:normAutofit lnSpcReduction="10000"/>
          </a:bodyPr>
          <a:lstStyle/>
          <a:p>
            <a:endParaRPr lang="pt-BR" dirty="0" smtClean="0"/>
          </a:p>
          <a:p>
            <a:r>
              <a:rPr lang="pt-BR" dirty="0" smtClean="0"/>
              <a:t>Parte-2 </a:t>
            </a:r>
            <a:r>
              <a:rPr lang="pt-BR" dirty="0"/>
              <a:t>do Trabalho de </a:t>
            </a:r>
            <a:r>
              <a:rPr lang="pt-BR" dirty="0" smtClean="0"/>
              <a:t>APS</a:t>
            </a:r>
          </a:p>
          <a:p>
            <a:endParaRPr lang="pt-BR" dirty="0"/>
          </a:p>
          <a:p>
            <a:endParaRPr lang="pt-BR" b="1" dirty="0" smtClean="0"/>
          </a:p>
          <a:p>
            <a:r>
              <a:rPr lang="pt-BR" b="1" dirty="0" smtClean="0"/>
              <a:t>Integrantes </a:t>
            </a:r>
            <a:r>
              <a:rPr lang="pt-BR" b="1" dirty="0"/>
              <a:t>do Grupo:</a:t>
            </a:r>
          </a:p>
          <a:p>
            <a:r>
              <a:rPr lang="pt-BR" dirty="0"/>
              <a:t>&lt;Amauri Leonel </a:t>
            </a:r>
            <a:r>
              <a:rPr lang="pt-BR" dirty="0" err="1"/>
              <a:t>Klamas</a:t>
            </a:r>
            <a:r>
              <a:rPr lang="pt-BR" dirty="0"/>
              <a:t> Junior&gt;</a:t>
            </a:r>
          </a:p>
          <a:p>
            <a:r>
              <a:rPr lang="pt-BR" dirty="0"/>
              <a:t>&lt;Gustavo </a:t>
            </a:r>
            <a:r>
              <a:rPr lang="pt-BR" dirty="0" err="1"/>
              <a:t>Haus</a:t>
            </a:r>
            <a:r>
              <a:rPr lang="pt-BR" dirty="0"/>
              <a:t>&gt;</a:t>
            </a:r>
          </a:p>
          <a:p>
            <a:r>
              <a:rPr lang="pt-BR" dirty="0"/>
              <a:t>&lt;Igor Maier </a:t>
            </a:r>
            <a:r>
              <a:rPr lang="pt-BR" dirty="0" err="1"/>
              <a:t>Fang</a:t>
            </a:r>
            <a:r>
              <a:rPr lang="pt-BR" dirty="0"/>
              <a:t>&gt;</a:t>
            </a:r>
          </a:p>
          <a:p>
            <a:endParaRPr lang="pt-BR" dirty="0"/>
          </a:p>
          <a:p>
            <a:endParaRPr lang="pt-BR" dirty="0"/>
          </a:p>
        </p:txBody>
      </p:sp>
    </p:spTree>
    <p:extLst>
      <p:ext uri="{BB962C8B-B14F-4D97-AF65-F5344CB8AC3E}">
        <p14:creationId xmlns:p14="http://schemas.microsoft.com/office/powerpoint/2010/main" val="3335576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dirty="0" smtClean="0"/>
              <a:t>Diagramas de sequência</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222" y="1690688"/>
            <a:ext cx="7985198" cy="4500081"/>
          </a:xfrm>
        </p:spPr>
      </p:pic>
    </p:spTree>
    <p:extLst>
      <p:ext uri="{BB962C8B-B14F-4D97-AF65-F5344CB8AC3E}">
        <p14:creationId xmlns:p14="http://schemas.microsoft.com/office/powerpoint/2010/main" val="160146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180" y="1377449"/>
            <a:ext cx="8050130" cy="4545227"/>
          </a:xfrm>
        </p:spPr>
      </p:pic>
    </p:spTree>
    <p:extLst>
      <p:ext uri="{BB962C8B-B14F-4D97-AF65-F5344CB8AC3E}">
        <p14:creationId xmlns:p14="http://schemas.microsoft.com/office/powerpoint/2010/main" val="185607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249" y="1686890"/>
            <a:ext cx="8321979" cy="4469212"/>
          </a:xfrm>
        </p:spPr>
      </p:pic>
    </p:spTree>
    <p:extLst>
      <p:ext uri="{BB962C8B-B14F-4D97-AF65-F5344CB8AC3E}">
        <p14:creationId xmlns:p14="http://schemas.microsoft.com/office/powerpoint/2010/main" val="408845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032" y="987749"/>
            <a:ext cx="7825547" cy="5372397"/>
          </a:xfrm>
        </p:spPr>
      </p:pic>
    </p:spTree>
    <p:extLst>
      <p:ext uri="{BB962C8B-B14F-4D97-AF65-F5344CB8AC3E}">
        <p14:creationId xmlns:p14="http://schemas.microsoft.com/office/powerpoint/2010/main" val="283609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Utilizando o Programa</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6772"/>
            <a:ext cx="3991532" cy="3419952"/>
          </a:xfrm>
        </p:spPr>
      </p:pic>
      <p:sp>
        <p:nvSpPr>
          <p:cNvPr id="5" name="CaixaDeTexto 4"/>
          <p:cNvSpPr txBox="1"/>
          <p:nvPr/>
        </p:nvSpPr>
        <p:spPr>
          <a:xfrm>
            <a:off x="5361904" y="2136772"/>
            <a:ext cx="5875986" cy="461665"/>
          </a:xfrm>
          <a:prstGeom prst="rect">
            <a:avLst/>
          </a:prstGeom>
          <a:noFill/>
        </p:spPr>
        <p:txBody>
          <a:bodyPr wrap="square" rtlCol="0">
            <a:spAutoFit/>
          </a:bodyPr>
          <a:lstStyle/>
          <a:p>
            <a:r>
              <a:rPr lang="pt-BR" sz="2400" dirty="0" smtClean="0"/>
              <a:t>Usuário seleciona a opção de cadastrar</a:t>
            </a:r>
            <a:endParaRPr lang="pt-BR" sz="2400" dirty="0"/>
          </a:p>
        </p:txBody>
      </p:sp>
    </p:spTree>
    <p:extLst>
      <p:ext uri="{BB962C8B-B14F-4D97-AF65-F5344CB8AC3E}">
        <p14:creationId xmlns:p14="http://schemas.microsoft.com/office/powerpoint/2010/main" val="71500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Usuário escolhe opção de cadastro</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9760" y="2291318"/>
            <a:ext cx="3972479" cy="3419952"/>
          </a:xfrm>
        </p:spPr>
      </p:pic>
    </p:spTree>
    <p:extLst>
      <p:ext uri="{BB962C8B-B14F-4D97-AF65-F5344CB8AC3E}">
        <p14:creationId xmlns:p14="http://schemas.microsoft.com/office/powerpoint/2010/main" val="251661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Cadastro usuário profissional</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9950" y="362300"/>
            <a:ext cx="4815424" cy="6495700"/>
          </a:xfrm>
        </p:spPr>
      </p:pic>
    </p:spTree>
    <p:extLst>
      <p:ext uri="{BB962C8B-B14F-4D97-AF65-F5344CB8AC3E}">
        <p14:creationId xmlns:p14="http://schemas.microsoft.com/office/powerpoint/2010/main" val="136844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Cadastro consumidor</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655" y="2310370"/>
            <a:ext cx="4048690" cy="3381847"/>
          </a:xfrm>
        </p:spPr>
      </p:pic>
    </p:spTree>
    <p:extLst>
      <p:ext uri="{BB962C8B-B14F-4D97-AF65-F5344CB8AC3E}">
        <p14:creationId xmlns:p14="http://schemas.microsoft.com/office/powerpoint/2010/main" val="162446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principal</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979" y="1825625"/>
            <a:ext cx="5388042" cy="4351338"/>
          </a:xfrm>
        </p:spPr>
      </p:pic>
    </p:spTree>
    <p:extLst>
      <p:ext uri="{BB962C8B-B14F-4D97-AF65-F5344CB8AC3E}">
        <p14:creationId xmlns:p14="http://schemas.microsoft.com/office/powerpoint/2010/main" val="20594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de Informações profissional</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3350" y="1690688"/>
            <a:ext cx="6145300" cy="4948372"/>
          </a:xfrm>
        </p:spPr>
      </p:pic>
    </p:spTree>
    <p:extLst>
      <p:ext uri="{BB962C8B-B14F-4D97-AF65-F5344CB8AC3E}">
        <p14:creationId xmlns:p14="http://schemas.microsoft.com/office/powerpoint/2010/main" val="208973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pPr algn="just"/>
            <a:r>
              <a:rPr lang="pt-BR" sz="2400" dirty="0"/>
              <a:t>A ideia do projeto é fazer um mapeamento de profissionais que vendem algum tipo de comida de rua. Nos últimos anos um grande número profissionais da área gastronômica vêm investindo em formas e processos que possam ser executados em um ambiente urbano livre, como exemplo os veículos conhecidos como “</a:t>
            </a:r>
            <a:r>
              <a:rPr lang="pt-BR" sz="2400" dirty="0" err="1"/>
              <a:t>foodtrucks</a:t>
            </a:r>
            <a:r>
              <a:rPr lang="pt-BR" sz="2400" dirty="0"/>
              <a:t>” ganham cada vez mais popularidade nessa forma de negócio.</a:t>
            </a:r>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67070"/>
            <a:ext cx="3566643" cy="2674982"/>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678" y="3767070"/>
            <a:ext cx="3566643" cy="2674982"/>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9320" y="3767070"/>
            <a:ext cx="3474479" cy="2674982"/>
          </a:xfrm>
          <a:prstGeom prst="rect">
            <a:avLst/>
          </a:prstGeom>
        </p:spPr>
      </p:pic>
    </p:spTree>
    <p:extLst>
      <p:ext uri="{BB962C8B-B14F-4D97-AF65-F5344CB8AC3E}">
        <p14:creationId xmlns:p14="http://schemas.microsoft.com/office/powerpoint/2010/main" val="380825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Informações Consumidor</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074" y="1690688"/>
            <a:ext cx="6251851" cy="5032375"/>
          </a:xfrm>
        </p:spPr>
      </p:pic>
    </p:spTree>
    <p:extLst>
      <p:ext uri="{BB962C8B-B14F-4D97-AF65-F5344CB8AC3E}">
        <p14:creationId xmlns:p14="http://schemas.microsoft.com/office/powerpoint/2010/main" val="315416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de Pesquisa por Profissionais</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159" y="1690688"/>
            <a:ext cx="6245681" cy="5032375"/>
          </a:xfrm>
        </p:spPr>
      </p:pic>
    </p:spTree>
    <p:extLst>
      <p:ext uri="{BB962C8B-B14F-4D97-AF65-F5344CB8AC3E}">
        <p14:creationId xmlns:p14="http://schemas.microsoft.com/office/powerpoint/2010/main" val="190550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Lista de Pesquisa</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766" y="1484626"/>
            <a:ext cx="6528468" cy="5244876"/>
          </a:xfrm>
        </p:spPr>
      </p:pic>
    </p:spTree>
    <p:extLst>
      <p:ext uri="{BB962C8B-B14F-4D97-AF65-F5344CB8AC3E}">
        <p14:creationId xmlns:p14="http://schemas.microsoft.com/office/powerpoint/2010/main" val="386300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Perfil do profissional selecionado</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839" y="1902898"/>
            <a:ext cx="3504321" cy="4351338"/>
          </a:xfrm>
        </p:spPr>
      </p:pic>
    </p:spTree>
    <p:extLst>
      <p:ext uri="{BB962C8B-B14F-4D97-AF65-F5344CB8AC3E}">
        <p14:creationId xmlns:p14="http://schemas.microsoft.com/office/powerpoint/2010/main" val="1900834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Tela Localização no Mapa</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3677" y="274973"/>
            <a:ext cx="5650123" cy="6472782"/>
          </a:xfrm>
        </p:spPr>
      </p:pic>
    </p:spTree>
    <p:extLst>
      <p:ext uri="{BB962C8B-B14F-4D97-AF65-F5344CB8AC3E}">
        <p14:creationId xmlns:p14="http://schemas.microsoft.com/office/powerpoint/2010/main" val="157266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Concepção</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sz="2400" dirty="0"/>
              <a:t>Como dito anteriormente a ideia inicial do projeto era fazer os cadastros dos profissionais da área em venda de comida de rua disponibilizando essas informações para possíveis clientes, muitas ideias foram propostas, como exemplo, selecionar os vendedores mais bem avaliados, sistemas de comentários nos perfis dos profissionais, listas mensais com os menores preços de produtos comercializados em uma determinada região escolhida pelo usuário, porém após a fase de concepção o grupo percebeu que muitos desses requisitos seriam impossíveis com o conhecimento adquirido até o momento na universidade e investir nesses requisitos </a:t>
            </a:r>
            <a:r>
              <a:rPr lang="pt-BR" sz="2400" dirty="0" err="1" smtClean="0"/>
              <a:t>p</a:t>
            </a:r>
            <a:r>
              <a:rPr lang="pt-BR" sz="2400" dirty="0" err="1"/>
              <a:t>parte</a:t>
            </a:r>
            <a:r>
              <a:rPr lang="pt-BR" sz="2400" dirty="0"/>
              <a:t> do processo de desenvolvimento, pois o grupo precisaria concentrar em aprender técnicas necessárias para a construção do projeto e o desenvolvimento em si ficaria estagnado. Portanto grande parte das ideias colocadas a mesa na fase de concepção acabaram por ser abandonadas na fase de elaboração. </a:t>
            </a:r>
            <a:r>
              <a:rPr lang="pt-BR" sz="2400" dirty="0" err="1" smtClean="0"/>
              <a:t>oderia</a:t>
            </a:r>
            <a:r>
              <a:rPr lang="pt-BR" sz="2400" dirty="0" smtClean="0"/>
              <a:t> </a:t>
            </a:r>
            <a:r>
              <a:rPr lang="pt-BR" sz="2400" dirty="0"/>
              <a:t>tomar uma grande </a:t>
            </a:r>
          </a:p>
        </p:txBody>
      </p:sp>
    </p:spTree>
    <p:extLst>
      <p:ext uri="{BB962C8B-B14F-4D97-AF65-F5344CB8AC3E}">
        <p14:creationId xmlns:p14="http://schemas.microsoft.com/office/powerpoint/2010/main" val="380283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Dificuldades no Projeto</a:t>
            </a:r>
            <a:endParaRPr lang="pt-BR" dirty="0"/>
          </a:p>
        </p:txBody>
      </p:sp>
      <p:sp>
        <p:nvSpPr>
          <p:cNvPr id="3" name="Espaço Reservado para Conteúdo 2"/>
          <p:cNvSpPr>
            <a:spLocks noGrp="1"/>
          </p:cNvSpPr>
          <p:nvPr>
            <p:ph idx="1"/>
          </p:nvPr>
        </p:nvSpPr>
        <p:spPr>
          <a:xfrm>
            <a:off x="838200" y="1825625"/>
            <a:ext cx="10515600" cy="4794116"/>
          </a:xfrm>
        </p:spPr>
        <p:txBody>
          <a:bodyPr/>
          <a:lstStyle/>
          <a:p>
            <a:pPr algn="just"/>
            <a:r>
              <a:rPr lang="pt-BR" sz="2400" dirty="0"/>
              <a:t>A primeira dificuldade encontrada pelo grupo foi o desenvolvimento e aplicação de um banco de dados para armazenar as informações dos usuários, porém dedicando uma parte do tempo de construção para o aprendizado e pequenas aplicações formuladas com o intuito de aprendizado, o grupo conseguiu estabelecer um banco de dados simples para fazer comunicação com o software, junto com a ferramenta </a:t>
            </a:r>
            <a:r>
              <a:rPr lang="pt-BR" sz="2400" dirty="0" err="1"/>
              <a:t>Xampp</a:t>
            </a:r>
            <a:r>
              <a:rPr lang="pt-BR" sz="2400" dirty="0"/>
              <a:t> o grupo conseguiu entender e aplicar os conceitos de CRUD para um funcionamento simples do projeto proposto.</a:t>
            </a:r>
          </a:p>
          <a:p>
            <a:endParaRPr lang="pt-BR" dirty="0"/>
          </a:p>
        </p:txBody>
      </p:sp>
    </p:spTree>
    <p:extLst>
      <p:ext uri="{BB962C8B-B14F-4D97-AF65-F5344CB8AC3E}">
        <p14:creationId xmlns:p14="http://schemas.microsoft.com/office/powerpoint/2010/main" val="243139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Dificuldades no Projeto</a:t>
            </a:r>
            <a:endParaRPr lang="pt-BR" dirty="0"/>
          </a:p>
        </p:txBody>
      </p:sp>
      <p:sp>
        <p:nvSpPr>
          <p:cNvPr id="3" name="Espaço Reservado para Conteúdo 2"/>
          <p:cNvSpPr>
            <a:spLocks noGrp="1"/>
          </p:cNvSpPr>
          <p:nvPr>
            <p:ph idx="1"/>
          </p:nvPr>
        </p:nvSpPr>
        <p:spPr/>
        <p:txBody>
          <a:bodyPr/>
          <a:lstStyle/>
          <a:p>
            <a:pPr algn="just"/>
            <a:r>
              <a:rPr lang="pt-BR" dirty="0"/>
              <a:t>Outra dificuldade foi a elaboração do sistema de localização em mapa para mostrar os pontos de venda dos profissionais cadastrados, infelizmente o grupo não conseguiu utilizar a API </a:t>
            </a:r>
            <a:r>
              <a:rPr lang="pt-BR" dirty="0" err="1"/>
              <a:t>GoogleMaps</a:t>
            </a:r>
            <a:r>
              <a:rPr lang="pt-BR" dirty="0"/>
              <a:t> de </a:t>
            </a:r>
            <a:r>
              <a:rPr lang="pt-BR" dirty="0" smtClean="0"/>
              <a:t>uma </a:t>
            </a:r>
            <a:r>
              <a:rPr lang="pt-BR" dirty="0"/>
              <a:t>forma eficiente, pois tutorias e material didático sobre o assunto são muito escassos e ou possuíam um nível técnico muito elevado para os integrantes do grupo. Sendo assim o método utilizado pelo grupo para contornar esse problema, foi a utilização de uma classe que armazena o valor da latitude e longitude do nome da rua fornecida pelo usuário profissional e utiliza no método para chamar a tela do mapa com uma imagem estática das coordenadas no mapa.</a:t>
            </a:r>
            <a:r>
              <a:rPr lang="pt-BR" dirty="0" smtClean="0"/>
              <a:t> </a:t>
            </a:r>
            <a:endParaRPr lang="pt-BR" dirty="0"/>
          </a:p>
        </p:txBody>
      </p:sp>
    </p:spTree>
    <p:extLst>
      <p:ext uri="{BB962C8B-B14F-4D97-AF65-F5344CB8AC3E}">
        <p14:creationId xmlns:p14="http://schemas.microsoft.com/office/powerpoint/2010/main" val="42610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Casos de Uso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922" y="1901906"/>
            <a:ext cx="6326155" cy="4198776"/>
          </a:xfrm>
        </p:spPr>
      </p:pic>
    </p:spTree>
    <p:extLst>
      <p:ext uri="{BB962C8B-B14F-4D97-AF65-F5344CB8AC3E}">
        <p14:creationId xmlns:p14="http://schemas.microsoft.com/office/powerpoint/2010/main" val="205345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Atividades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36" y="1690688"/>
            <a:ext cx="11867128" cy="5366935"/>
          </a:xfrm>
        </p:spPr>
      </p:pic>
    </p:spTree>
    <p:extLst>
      <p:ext uri="{BB962C8B-B14F-4D97-AF65-F5344CB8AC3E}">
        <p14:creationId xmlns:p14="http://schemas.microsoft.com/office/powerpoint/2010/main" val="2699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Estados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69" y="1555167"/>
            <a:ext cx="10860431" cy="6223671"/>
          </a:xfrm>
        </p:spPr>
      </p:pic>
    </p:spTree>
    <p:extLst>
      <p:ext uri="{BB962C8B-B14F-4D97-AF65-F5344CB8AC3E}">
        <p14:creationId xmlns:p14="http://schemas.microsoft.com/office/powerpoint/2010/main" val="285534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Entidade e Relacionamento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472" y="1939533"/>
            <a:ext cx="5974858" cy="4614092"/>
          </a:xfrm>
        </p:spPr>
      </p:pic>
    </p:spTree>
    <p:extLst>
      <p:ext uri="{BB962C8B-B14F-4D97-AF65-F5344CB8AC3E}">
        <p14:creationId xmlns:p14="http://schemas.microsoft.com/office/powerpoint/2010/main" val="1974202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510</Words>
  <Application>Microsoft Office PowerPoint</Application>
  <PresentationFormat>Widescreen</PresentationFormat>
  <Paragraphs>34</Paragraphs>
  <Slides>24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&lt;Mapeamento Comida de Rua&gt;</vt:lpstr>
      <vt:lpstr>Introdução</vt:lpstr>
      <vt:lpstr>Concepção</vt:lpstr>
      <vt:lpstr>Dificuldades no Projeto</vt:lpstr>
      <vt:lpstr>Dificuldades no Projeto</vt:lpstr>
      <vt:lpstr>Diagrama Casos de Uso</vt:lpstr>
      <vt:lpstr>Diagrama de Atividades</vt:lpstr>
      <vt:lpstr>Diagrama de Estados</vt:lpstr>
      <vt:lpstr>Diagrama Entidade e Relacionamento</vt:lpstr>
      <vt:lpstr>Diagramas de sequência</vt:lpstr>
      <vt:lpstr>Apresentação do PowerPoint</vt:lpstr>
      <vt:lpstr>Apresentação do PowerPoint</vt:lpstr>
      <vt:lpstr>Apresentação do PowerPoint</vt:lpstr>
      <vt:lpstr>Utilizando o Programa</vt:lpstr>
      <vt:lpstr>Usuário escolhe opção de cadastro</vt:lpstr>
      <vt:lpstr>Cadastro usuário profissional</vt:lpstr>
      <vt:lpstr>Cadastro consumidor</vt:lpstr>
      <vt:lpstr>Tela principal</vt:lpstr>
      <vt:lpstr>Tela de Informações profissional</vt:lpstr>
      <vt:lpstr>Tela Informações Consumidor</vt:lpstr>
      <vt:lpstr>Tela de Pesquisa por Profissionais</vt:lpstr>
      <vt:lpstr>Lista de Pesquisa</vt:lpstr>
      <vt:lpstr>Tela Perfil do profissional selecionado</vt:lpstr>
      <vt:lpstr>Tela Localização no Mapa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Amauri</dc:creator>
  <cp:lastModifiedBy>Amauri</cp:lastModifiedBy>
  <cp:revision>11</cp:revision>
  <dcterms:created xsi:type="dcterms:W3CDTF">2016-06-20T17:45:06Z</dcterms:created>
  <dcterms:modified xsi:type="dcterms:W3CDTF">2016-06-28T01:58:52Z</dcterms:modified>
</cp:coreProperties>
</file>