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9" r:id="rId4"/>
    <p:sldId id="264" r:id="rId5"/>
    <p:sldId id="265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00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57B19A-A3B7-4EAF-A747-9126B7CC5515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B8B78F-CFA2-4A3C-ADF6-3AD493F244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8649" y="4365104"/>
            <a:ext cx="7175351" cy="504056"/>
          </a:xfrm>
        </p:spPr>
        <p:txBody>
          <a:bodyPr>
            <a:normAutofit fontScale="90000"/>
          </a:bodyPr>
          <a:lstStyle/>
          <a:p>
            <a:pPr marL="182880" indent="0">
              <a:buNone/>
            </a:pPr>
            <a:r>
              <a:rPr lang="pt-BR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“Compromisso com sua saúde”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96752"/>
            <a:ext cx="6772128" cy="35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8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724942"/>
          </a:xfrm>
        </p:spPr>
        <p:txBody>
          <a:bodyPr/>
          <a:lstStyle/>
          <a:p>
            <a:pPr algn="ctr"/>
            <a:r>
              <a:rPr lang="pt-BR" dirty="0" smtClean="0"/>
              <a:t>Vantagens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916832"/>
            <a:ext cx="7467600" cy="31683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Comunicação direta com o nutricionista;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Incentivo a uma alimentação correta e regulada;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Apresentação do progresso do usuário;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Cobrança de disciplina através das notificações das refeições.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5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pt-BR" sz="2900" b="1" dirty="0" smtClean="0"/>
              <a:t>FUNCIONALIDADES </a:t>
            </a:r>
            <a:endParaRPr lang="pt-BR" sz="29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7643192" cy="381642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pt-BR" sz="2600" dirty="0"/>
              <a:t>Cadastro dos dados do usuário para melhor resultado;</a:t>
            </a:r>
          </a:p>
          <a:p>
            <a:pPr algn="just">
              <a:lnSpc>
                <a:spcPct val="170000"/>
              </a:lnSpc>
            </a:pPr>
            <a:r>
              <a:rPr lang="pt-BR" sz="2600" dirty="0"/>
              <a:t>Monitoramento da alimentação, exercícios físicos e estimativa de perda de peso a cada 2 semanas;</a:t>
            </a:r>
          </a:p>
          <a:p>
            <a:pPr lvl="0" algn="just">
              <a:lnSpc>
                <a:spcPct val="170000"/>
              </a:lnSpc>
            </a:pPr>
            <a:r>
              <a:rPr lang="pt-BR" sz="2600" dirty="0"/>
              <a:t>Alerta de 3 em 3 horas para alimentação;</a:t>
            </a:r>
          </a:p>
          <a:p>
            <a:pPr lvl="0" algn="just">
              <a:lnSpc>
                <a:spcPct val="170000"/>
              </a:lnSpc>
            </a:pPr>
            <a:r>
              <a:rPr lang="pt-BR" sz="2600" dirty="0"/>
              <a:t>Cadastro do </a:t>
            </a:r>
            <a:r>
              <a:rPr lang="pt-BR" sz="2600" dirty="0" err="1"/>
              <a:t>email</a:t>
            </a:r>
            <a:r>
              <a:rPr lang="pt-BR" sz="2600" dirty="0"/>
              <a:t> do usuário para envio de cardápios, opções de dieta, etc</a:t>
            </a:r>
            <a:r>
              <a:rPr lang="pt-BR" sz="2600" dirty="0" smtClean="0"/>
              <a:t>.;</a:t>
            </a:r>
          </a:p>
          <a:p>
            <a:pPr lvl="0" algn="just">
              <a:lnSpc>
                <a:spcPct val="170000"/>
              </a:lnSpc>
            </a:pPr>
            <a:r>
              <a:rPr lang="pt-BR" sz="2600" dirty="0" smtClean="0"/>
              <a:t>Banco de dados para auxílio do nutricionista.</a:t>
            </a:r>
            <a:endParaRPr lang="pt-BR" sz="2600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47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BE7C08-0542-4011-9128-0BDDF38E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188640"/>
            <a:ext cx="4402832" cy="562074"/>
          </a:xfrm>
        </p:spPr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5BDF2DF-8198-4B7B-A5C6-3E8FA96DC5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7467600" cy="5688632"/>
          </a:xfrm>
        </p:spPr>
        <p:txBody>
          <a:bodyPr>
            <a:normAutofit/>
          </a:bodyPr>
          <a:lstStyle/>
          <a:p>
            <a:r>
              <a:rPr lang="pt-BR" dirty="0"/>
              <a:t>Funcionais:</a:t>
            </a:r>
            <a:endParaRPr lang="pt-BR" sz="500" dirty="0"/>
          </a:p>
          <a:p>
            <a:pPr lvl="2"/>
            <a:r>
              <a:rPr lang="pt-BR" dirty="0"/>
              <a:t>O usuário irá inserir seu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O usuário irá inserir seu sexo;</a:t>
            </a:r>
          </a:p>
          <a:p>
            <a:pPr lvl="2"/>
            <a:r>
              <a:rPr lang="pt-BR" dirty="0"/>
              <a:t>O usuário irá inserir seu nome;</a:t>
            </a:r>
          </a:p>
          <a:p>
            <a:pPr lvl="2"/>
            <a:r>
              <a:rPr lang="pt-BR" dirty="0"/>
              <a:t>O usuário irá inserir sua idade;</a:t>
            </a:r>
          </a:p>
          <a:p>
            <a:pPr lvl="2"/>
            <a:r>
              <a:rPr lang="pt-BR" dirty="0"/>
              <a:t>O usuário irá inserir a quantidade de calorias consumidas diariamente;</a:t>
            </a:r>
          </a:p>
          <a:p>
            <a:pPr lvl="2"/>
            <a:r>
              <a:rPr lang="pt-BR" dirty="0"/>
              <a:t>O usuário irá inserir seu peso;</a:t>
            </a:r>
          </a:p>
          <a:p>
            <a:pPr lvl="2"/>
            <a:r>
              <a:rPr lang="pt-BR" dirty="0"/>
              <a:t>O usuário irá inserir sua altura;</a:t>
            </a:r>
          </a:p>
          <a:p>
            <a:pPr lvl="2"/>
            <a:r>
              <a:rPr lang="pt-BR" dirty="0"/>
              <a:t>O usuário determinará sua frequência na realização de atividades físicas;</a:t>
            </a:r>
          </a:p>
          <a:p>
            <a:pPr lvl="2"/>
            <a:r>
              <a:rPr lang="pt-BR" dirty="0"/>
              <a:t>O programa irá mostrar a quantidade de peso que o usuário perderá em duas semanas;</a:t>
            </a:r>
          </a:p>
          <a:p>
            <a:pPr lvl="2"/>
            <a:r>
              <a:rPr lang="pt-BR" dirty="0"/>
              <a:t>O usuário escolherá se deseja inserir um alarme para as refeições;</a:t>
            </a:r>
          </a:p>
          <a:p>
            <a:pPr lvl="2"/>
            <a:r>
              <a:rPr lang="pt-BR" dirty="0"/>
              <a:t>O programa irá despertar, caso o usuário escolha ativar o despertador;</a:t>
            </a:r>
          </a:p>
        </p:txBody>
      </p:sp>
    </p:spTree>
    <p:extLst>
      <p:ext uri="{BB962C8B-B14F-4D97-AF65-F5344CB8AC3E}">
        <p14:creationId xmlns:p14="http://schemas.microsoft.com/office/powerpoint/2010/main" val="245181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89183D1-B94F-4FC9-A989-C4263D613C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424936" cy="648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14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942233D-18F7-4C46-8B38-6B4E043E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3768" y="1052736"/>
            <a:ext cx="6172200" cy="30243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Integrantes do Grupo: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Luiz Fernando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João Pedro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Guilherme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Aline</a:t>
            </a:r>
          </a:p>
        </p:txBody>
      </p:sp>
    </p:spTree>
    <p:extLst>
      <p:ext uri="{BB962C8B-B14F-4D97-AF65-F5344CB8AC3E}">
        <p14:creationId xmlns:p14="http://schemas.microsoft.com/office/powerpoint/2010/main" val="2314715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217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Balcão Envidraçado</vt:lpstr>
      <vt:lpstr> “Compromisso com sua saúde”</vt:lpstr>
      <vt:lpstr>Vantagens Do Projeto</vt:lpstr>
      <vt:lpstr>FUNCIONALIDADES </vt:lpstr>
      <vt:lpstr>Requisitos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Luiz</cp:lastModifiedBy>
  <cp:revision>16</cp:revision>
  <dcterms:created xsi:type="dcterms:W3CDTF">2017-06-07T20:30:34Z</dcterms:created>
  <dcterms:modified xsi:type="dcterms:W3CDTF">2017-08-02T12:50:42Z</dcterms:modified>
</cp:coreProperties>
</file>