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28100" cy="340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4" userDrawn="1">
          <p15:clr>
            <a:srgbClr val="A4A3A4"/>
          </p15:clr>
        </p15:guide>
        <p15:guide id="2" pos="2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8" y="798"/>
      </p:cViewPr>
      <p:guideLst>
        <p:guide orient="horz" pos="107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3" y="558064"/>
            <a:ext cx="6696075" cy="1187168"/>
          </a:xfrm>
        </p:spPr>
        <p:txBody>
          <a:bodyPr anchor="b"/>
          <a:lstStyle>
            <a:lvl1pPr algn="ctr">
              <a:defRPr sz="29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1791013"/>
            <a:ext cx="6696075" cy="823282"/>
          </a:xfrm>
        </p:spPr>
        <p:txBody>
          <a:bodyPr/>
          <a:lstStyle>
            <a:lvl1pPr marL="0" indent="0" algn="ctr">
              <a:buNone/>
              <a:defRPr sz="1193"/>
            </a:lvl1pPr>
            <a:lvl2pPr marL="227320" indent="0" algn="ctr">
              <a:buNone/>
              <a:defRPr sz="994"/>
            </a:lvl2pPr>
            <a:lvl3pPr marL="454640" indent="0" algn="ctr">
              <a:buNone/>
              <a:defRPr sz="895"/>
            </a:lvl3pPr>
            <a:lvl4pPr marL="681960" indent="0" algn="ctr">
              <a:buNone/>
              <a:defRPr sz="796"/>
            </a:lvl4pPr>
            <a:lvl5pPr marL="909279" indent="0" algn="ctr">
              <a:buNone/>
              <a:defRPr sz="796"/>
            </a:lvl5pPr>
            <a:lvl6pPr marL="1136599" indent="0" algn="ctr">
              <a:buNone/>
              <a:defRPr sz="796"/>
            </a:lvl6pPr>
            <a:lvl7pPr marL="1363919" indent="0" algn="ctr">
              <a:buNone/>
              <a:defRPr sz="796"/>
            </a:lvl7pPr>
            <a:lvl8pPr marL="1591239" indent="0" algn="ctr">
              <a:buNone/>
              <a:defRPr sz="796"/>
            </a:lvl8pPr>
            <a:lvl9pPr marL="1818559" indent="0" algn="ctr">
              <a:buNone/>
              <a:defRPr sz="79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6815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62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9171" y="181548"/>
            <a:ext cx="1925122" cy="28897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807" y="181548"/>
            <a:ext cx="5663763" cy="28897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8573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8301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7" y="850120"/>
            <a:ext cx="7700486" cy="1418444"/>
          </a:xfrm>
        </p:spPr>
        <p:txBody>
          <a:bodyPr anchor="b"/>
          <a:lstStyle>
            <a:lvl1pPr>
              <a:defRPr sz="29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157" y="2281983"/>
            <a:ext cx="7700486" cy="745926"/>
          </a:xfrm>
        </p:spPr>
        <p:txBody>
          <a:bodyPr/>
          <a:lstStyle>
            <a:lvl1pPr marL="0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1pPr>
            <a:lvl2pPr marL="227320" indent="0">
              <a:buNone/>
              <a:defRPr sz="994">
                <a:solidFill>
                  <a:schemeClr val="tx1">
                    <a:tint val="75000"/>
                  </a:schemeClr>
                </a:solidFill>
              </a:defRPr>
            </a:lvl2pPr>
            <a:lvl3pPr marL="454640" indent="0">
              <a:buNone/>
              <a:defRPr sz="895">
                <a:solidFill>
                  <a:schemeClr val="tx1">
                    <a:tint val="75000"/>
                  </a:schemeClr>
                </a:solidFill>
              </a:defRPr>
            </a:lvl3pPr>
            <a:lvl4pPr marL="681960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4pPr>
            <a:lvl5pPr marL="909279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5pPr>
            <a:lvl6pPr marL="1136599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6pPr>
            <a:lvl7pPr marL="1363919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7pPr>
            <a:lvl8pPr marL="1591239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8pPr>
            <a:lvl9pPr marL="1818559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1026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807" y="907741"/>
            <a:ext cx="3794443" cy="21635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850" y="907741"/>
            <a:ext cx="3794443" cy="21635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247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181549"/>
            <a:ext cx="7700486" cy="6590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70" y="835912"/>
            <a:ext cx="3777004" cy="409667"/>
          </a:xfrm>
        </p:spPr>
        <p:txBody>
          <a:bodyPr anchor="b"/>
          <a:lstStyle>
            <a:lvl1pPr marL="0" indent="0">
              <a:buNone/>
              <a:defRPr sz="1193" b="1"/>
            </a:lvl1pPr>
            <a:lvl2pPr marL="227320" indent="0">
              <a:buNone/>
              <a:defRPr sz="994" b="1"/>
            </a:lvl2pPr>
            <a:lvl3pPr marL="454640" indent="0">
              <a:buNone/>
              <a:defRPr sz="895" b="1"/>
            </a:lvl3pPr>
            <a:lvl4pPr marL="681960" indent="0">
              <a:buNone/>
              <a:defRPr sz="796" b="1"/>
            </a:lvl4pPr>
            <a:lvl5pPr marL="909279" indent="0">
              <a:buNone/>
              <a:defRPr sz="796" b="1"/>
            </a:lvl5pPr>
            <a:lvl6pPr marL="1136599" indent="0">
              <a:buNone/>
              <a:defRPr sz="796" b="1"/>
            </a:lvl6pPr>
            <a:lvl7pPr marL="1363919" indent="0">
              <a:buNone/>
              <a:defRPr sz="796" b="1"/>
            </a:lvl7pPr>
            <a:lvl8pPr marL="1591239" indent="0">
              <a:buNone/>
              <a:defRPr sz="796" b="1"/>
            </a:lvl8pPr>
            <a:lvl9pPr marL="1818559" indent="0">
              <a:buNone/>
              <a:defRPr sz="79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970" y="1245579"/>
            <a:ext cx="3777004" cy="18320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9851" y="835912"/>
            <a:ext cx="3795605" cy="409667"/>
          </a:xfrm>
        </p:spPr>
        <p:txBody>
          <a:bodyPr anchor="b"/>
          <a:lstStyle>
            <a:lvl1pPr marL="0" indent="0">
              <a:buNone/>
              <a:defRPr sz="1193" b="1"/>
            </a:lvl1pPr>
            <a:lvl2pPr marL="227320" indent="0">
              <a:buNone/>
              <a:defRPr sz="994" b="1"/>
            </a:lvl2pPr>
            <a:lvl3pPr marL="454640" indent="0">
              <a:buNone/>
              <a:defRPr sz="895" b="1"/>
            </a:lvl3pPr>
            <a:lvl4pPr marL="681960" indent="0">
              <a:buNone/>
              <a:defRPr sz="796" b="1"/>
            </a:lvl4pPr>
            <a:lvl5pPr marL="909279" indent="0">
              <a:buNone/>
              <a:defRPr sz="796" b="1"/>
            </a:lvl5pPr>
            <a:lvl6pPr marL="1136599" indent="0">
              <a:buNone/>
              <a:defRPr sz="796" b="1"/>
            </a:lvl6pPr>
            <a:lvl7pPr marL="1363919" indent="0">
              <a:buNone/>
              <a:defRPr sz="796" b="1"/>
            </a:lvl7pPr>
            <a:lvl8pPr marL="1591239" indent="0">
              <a:buNone/>
              <a:defRPr sz="796" b="1"/>
            </a:lvl8pPr>
            <a:lvl9pPr marL="1818559" indent="0">
              <a:buNone/>
              <a:defRPr sz="79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9851" y="1245579"/>
            <a:ext cx="3795605" cy="18320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277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699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9871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227330"/>
            <a:ext cx="2879544" cy="795655"/>
          </a:xfrm>
        </p:spPr>
        <p:txBody>
          <a:bodyPr anchor="b"/>
          <a:lstStyle>
            <a:lvl1pPr>
              <a:defRPr sz="159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05" y="490970"/>
            <a:ext cx="4519851" cy="2423275"/>
          </a:xfrm>
        </p:spPr>
        <p:txBody>
          <a:bodyPr/>
          <a:lstStyle>
            <a:lvl1pPr>
              <a:defRPr sz="1591"/>
            </a:lvl1pPr>
            <a:lvl2pPr>
              <a:defRPr sz="1392"/>
            </a:lvl2pPr>
            <a:lvl3pPr>
              <a:defRPr sz="1193"/>
            </a:lvl3pPr>
            <a:lvl4pPr>
              <a:defRPr sz="994"/>
            </a:lvl4pPr>
            <a:lvl5pPr>
              <a:defRPr sz="994"/>
            </a:lvl5pPr>
            <a:lvl6pPr>
              <a:defRPr sz="994"/>
            </a:lvl6pPr>
            <a:lvl7pPr>
              <a:defRPr sz="994"/>
            </a:lvl7pPr>
            <a:lvl8pPr>
              <a:defRPr sz="994"/>
            </a:lvl8pPr>
            <a:lvl9pPr>
              <a:defRPr sz="99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0" y="1022985"/>
            <a:ext cx="2879544" cy="1895206"/>
          </a:xfrm>
        </p:spPr>
        <p:txBody>
          <a:bodyPr/>
          <a:lstStyle>
            <a:lvl1pPr marL="0" indent="0">
              <a:buNone/>
              <a:defRPr sz="796"/>
            </a:lvl1pPr>
            <a:lvl2pPr marL="227320" indent="0">
              <a:buNone/>
              <a:defRPr sz="696"/>
            </a:lvl2pPr>
            <a:lvl3pPr marL="454640" indent="0">
              <a:buNone/>
              <a:defRPr sz="597"/>
            </a:lvl3pPr>
            <a:lvl4pPr marL="681960" indent="0">
              <a:buNone/>
              <a:defRPr sz="497"/>
            </a:lvl4pPr>
            <a:lvl5pPr marL="909279" indent="0">
              <a:buNone/>
              <a:defRPr sz="497"/>
            </a:lvl5pPr>
            <a:lvl6pPr marL="1136599" indent="0">
              <a:buNone/>
              <a:defRPr sz="497"/>
            </a:lvl6pPr>
            <a:lvl7pPr marL="1363919" indent="0">
              <a:buNone/>
              <a:defRPr sz="497"/>
            </a:lvl7pPr>
            <a:lvl8pPr marL="1591239" indent="0">
              <a:buNone/>
              <a:defRPr sz="497"/>
            </a:lvl8pPr>
            <a:lvl9pPr marL="1818559" indent="0">
              <a:buNone/>
              <a:defRPr sz="49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0013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227330"/>
            <a:ext cx="2879544" cy="795655"/>
          </a:xfrm>
        </p:spPr>
        <p:txBody>
          <a:bodyPr anchor="b"/>
          <a:lstStyle>
            <a:lvl1pPr>
              <a:defRPr sz="159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5605" y="490970"/>
            <a:ext cx="4519851" cy="2423275"/>
          </a:xfrm>
        </p:spPr>
        <p:txBody>
          <a:bodyPr anchor="t"/>
          <a:lstStyle>
            <a:lvl1pPr marL="0" indent="0">
              <a:buNone/>
              <a:defRPr sz="1591"/>
            </a:lvl1pPr>
            <a:lvl2pPr marL="227320" indent="0">
              <a:buNone/>
              <a:defRPr sz="1392"/>
            </a:lvl2pPr>
            <a:lvl3pPr marL="454640" indent="0">
              <a:buNone/>
              <a:defRPr sz="1193"/>
            </a:lvl3pPr>
            <a:lvl4pPr marL="681960" indent="0">
              <a:buNone/>
              <a:defRPr sz="994"/>
            </a:lvl4pPr>
            <a:lvl5pPr marL="909279" indent="0">
              <a:buNone/>
              <a:defRPr sz="994"/>
            </a:lvl5pPr>
            <a:lvl6pPr marL="1136599" indent="0">
              <a:buNone/>
              <a:defRPr sz="994"/>
            </a:lvl6pPr>
            <a:lvl7pPr marL="1363919" indent="0">
              <a:buNone/>
              <a:defRPr sz="994"/>
            </a:lvl7pPr>
            <a:lvl8pPr marL="1591239" indent="0">
              <a:buNone/>
              <a:defRPr sz="994"/>
            </a:lvl8pPr>
            <a:lvl9pPr marL="1818559" indent="0">
              <a:buNone/>
              <a:defRPr sz="99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0" y="1022985"/>
            <a:ext cx="2879544" cy="1895206"/>
          </a:xfrm>
        </p:spPr>
        <p:txBody>
          <a:bodyPr/>
          <a:lstStyle>
            <a:lvl1pPr marL="0" indent="0">
              <a:buNone/>
              <a:defRPr sz="796"/>
            </a:lvl1pPr>
            <a:lvl2pPr marL="227320" indent="0">
              <a:buNone/>
              <a:defRPr sz="696"/>
            </a:lvl2pPr>
            <a:lvl3pPr marL="454640" indent="0">
              <a:buNone/>
              <a:defRPr sz="597"/>
            </a:lvl3pPr>
            <a:lvl4pPr marL="681960" indent="0">
              <a:buNone/>
              <a:defRPr sz="497"/>
            </a:lvl4pPr>
            <a:lvl5pPr marL="909279" indent="0">
              <a:buNone/>
              <a:defRPr sz="497"/>
            </a:lvl5pPr>
            <a:lvl6pPr marL="1136599" indent="0">
              <a:buNone/>
              <a:defRPr sz="497"/>
            </a:lvl6pPr>
            <a:lvl7pPr marL="1363919" indent="0">
              <a:buNone/>
              <a:defRPr sz="497"/>
            </a:lvl7pPr>
            <a:lvl8pPr marL="1591239" indent="0">
              <a:buNone/>
              <a:defRPr sz="497"/>
            </a:lvl8pPr>
            <a:lvl9pPr marL="1818559" indent="0">
              <a:buNone/>
              <a:defRPr sz="49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183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3807" y="181549"/>
            <a:ext cx="7700486" cy="65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07" y="907741"/>
            <a:ext cx="7700486" cy="216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3807" y="3160519"/>
            <a:ext cx="2008823" cy="181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7433" y="3160519"/>
            <a:ext cx="3013234" cy="181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470" y="3160519"/>
            <a:ext cx="2008823" cy="181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143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4640" rtl="0" eaLnBrk="1" latinLnBrk="0" hangingPunct="1">
        <a:lnSpc>
          <a:spcPct val="90000"/>
        </a:lnSpc>
        <a:spcBef>
          <a:spcPct val="0"/>
        </a:spcBef>
        <a:buNone/>
        <a:defRPr sz="21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660" indent="-113660" algn="l" defTabSz="454640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1pPr>
      <a:lvl2pPr marL="340980" indent="-113660" algn="l" defTabSz="45464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3" kern="1200">
          <a:solidFill>
            <a:schemeClr val="tx1"/>
          </a:solidFill>
          <a:latin typeface="+mn-lt"/>
          <a:ea typeface="+mn-ea"/>
          <a:cs typeface="+mn-cs"/>
        </a:defRPr>
      </a:lvl2pPr>
      <a:lvl3pPr marL="568300" indent="-113660" algn="l" defTabSz="45464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4" kern="1200">
          <a:solidFill>
            <a:schemeClr val="tx1"/>
          </a:solidFill>
          <a:latin typeface="+mn-lt"/>
          <a:ea typeface="+mn-ea"/>
          <a:cs typeface="+mn-cs"/>
        </a:defRPr>
      </a:lvl3pPr>
      <a:lvl4pPr marL="795619" indent="-113660" algn="l" defTabSz="45464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4pPr>
      <a:lvl5pPr marL="1022939" indent="-113660" algn="l" defTabSz="45464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5pPr>
      <a:lvl6pPr marL="1250259" indent="-113660" algn="l" defTabSz="45464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6pPr>
      <a:lvl7pPr marL="1477579" indent="-113660" algn="l" defTabSz="45464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7pPr>
      <a:lvl8pPr marL="1704899" indent="-113660" algn="l" defTabSz="45464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8pPr>
      <a:lvl9pPr marL="1932219" indent="-113660" algn="l" defTabSz="45464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1pPr>
      <a:lvl2pPr marL="227320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2pPr>
      <a:lvl3pPr marL="454640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3pPr>
      <a:lvl4pPr marL="681960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4pPr>
      <a:lvl5pPr marL="909279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5pPr>
      <a:lvl6pPr marL="1136599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6pPr>
      <a:lvl7pPr marL="1363919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7pPr>
      <a:lvl8pPr marL="1591239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8pPr>
      <a:lvl9pPr marL="1818559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70355C1-DCAD-7728-CD3E-FE4410371FA3}"/>
              </a:ext>
            </a:extLst>
          </p:cNvPr>
          <p:cNvSpPr/>
          <p:nvPr/>
        </p:nvSpPr>
        <p:spPr>
          <a:xfrm>
            <a:off x="0" y="0"/>
            <a:ext cx="8928100" cy="3409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7" name="Imagen 6" descr="Un letrero de color blanco&#10;&#10;Descripción generada automáticamente con confianza baja">
            <a:extLst>
              <a:ext uri="{FF2B5EF4-FFF2-40B4-BE49-F238E27FC236}">
                <a16:creationId xmlns:a16="http://schemas.microsoft.com/office/drawing/2014/main" id="{B5F9A3FF-511A-2FC9-9990-A1922FB7E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3" y="0"/>
            <a:ext cx="8933565" cy="34099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20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Luque</dc:creator>
  <cp:lastModifiedBy>Nicolas Luque</cp:lastModifiedBy>
  <cp:revision>4</cp:revision>
  <dcterms:created xsi:type="dcterms:W3CDTF">2024-02-01T17:35:09Z</dcterms:created>
  <dcterms:modified xsi:type="dcterms:W3CDTF">2024-02-01T19:58:58Z</dcterms:modified>
</cp:coreProperties>
</file>