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3" r:id="rId3"/>
    <p:sldId id="264" r:id="rId4"/>
    <p:sldId id="265" r:id="rId5"/>
    <p:sldId id="266" r:id="rId6"/>
    <p:sldId id="267" r:id="rId7"/>
    <p:sldId id="262" r:id="rId8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26/09/2021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233376" y="1086623"/>
            <a:ext cx="6677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Sistemas de integración continua </a:t>
            </a:r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0A7312-C604-415E-8DB9-8960EA87D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846" y="2846868"/>
            <a:ext cx="4490268" cy="2062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1AA03E4-ADFF-42A9-B84A-F5BB67DD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22" y="425301"/>
            <a:ext cx="3435424" cy="22355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187E5D3-40CE-41EF-9846-3DE6337C2A8E}"/>
              </a:ext>
            </a:extLst>
          </p:cNvPr>
          <p:cNvSpPr txBox="1"/>
          <p:nvPr/>
        </p:nvSpPr>
        <p:spPr>
          <a:xfrm flipH="1">
            <a:off x="5453969" y="1222744"/>
            <a:ext cx="94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XAMMP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5CE8516-9719-4CDB-91A6-39E5CF34855E}"/>
              </a:ext>
            </a:extLst>
          </p:cNvPr>
          <p:cNvSpPr txBox="1"/>
          <p:nvPr/>
        </p:nvSpPr>
        <p:spPr>
          <a:xfrm flipH="1">
            <a:off x="1314537" y="3512956"/>
            <a:ext cx="167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PHPMYADMIN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960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244F2C-4EF9-4699-B084-8DE56319C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85" y="288410"/>
            <a:ext cx="3983259" cy="205075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4CF316A-2110-4F23-A372-91621BE69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144" y="2571750"/>
            <a:ext cx="4263656" cy="228334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199B719-18F7-42E5-B0A4-74FC2890855C}"/>
              </a:ext>
            </a:extLst>
          </p:cNvPr>
          <p:cNvSpPr txBox="1"/>
          <p:nvPr/>
        </p:nvSpPr>
        <p:spPr>
          <a:xfrm flipH="1">
            <a:off x="5925522" y="1222744"/>
            <a:ext cx="152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NOTEPAD++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44C590-41EC-4924-9721-EE5FEED1F737}"/>
              </a:ext>
            </a:extLst>
          </p:cNvPr>
          <p:cNvSpPr txBox="1"/>
          <p:nvPr/>
        </p:nvSpPr>
        <p:spPr>
          <a:xfrm flipH="1">
            <a:off x="1488404" y="3528754"/>
            <a:ext cx="165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WORKBENCH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5433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6ACD145-51B0-42D8-B81B-C53555BB6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12" y="126262"/>
            <a:ext cx="3238619" cy="24454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8A04C64-2225-46BF-AA48-F2C644567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937" y="2214229"/>
            <a:ext cx="4299806" cy="268737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8558727-B85E-4C62-BAFB-F4904065D0DF}"/>
              </a:ext>
            </a:extLst>
          </p:cNvPr>
          <p:cNvSpPr txBox="1"/>
          <p:nvPr/>
        </p:nvSpPr>
        <p:spPr>
          <a:xfrm flipH="1">
            <a:off x="5654084" y="979674"/>
            <a:ext cx="238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VISUAL STUDIO CODE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2875FF8-466F-413F-A70F-ED752993284D}"/>
              </a:ext>
            </a:extLst>
          </p:cNvPr>
          <p:cNvSpPr txBox="1"/>
          <p:nvPr/>
        </p:nvSpPr>
        <p:spPr>
          <a:xfrm flipH="1">
            <a:off x="1824900" y="3289004"/>
            <a:ext cx="94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ATOM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951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E5E344-74DF-4237-B8CE-845B3BAA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4" y="233917"/>
            <a:ext cx="3339652" cy="25882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1E6E0F2-9A34-4799-BB67-CE5E178D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379" y="2222203"/>
            <a:ext cx="3495778" cy="268737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8AE170D-0B63-4D3D-AF07-D489DF6B2675}"/>
              </a:ext>
            </a:extLst>
          </p:cNvPr>
          <p:cNvSpPr txBox="1"/>
          <p:nvPr/>
        </p:nvSpPr>
        <p:spPr>
          <a:xfrm flipH="1">
            <a:off x="5925524" y="1222744"/>
            <a:ext cx="94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BIZAGI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7AF0A3C-AD41-42DD-99AE-0393E728D728}"/>
              </a:ext>
            </a:extLst>
          </p:cNvPr>
          <p:cNvSpPr txBox="1"/>
          <p:nvPr/>
        </p:nvSpPr>
        <p:spPr>
          <a:xfrm flipH="1">
            <a:off x="2051569" y="3565892"/>
            <a:ext cx="139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STAR UML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5265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E42F4BD-11CD-43EA-8585-FC7E6E19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81733"/>
            <a:ext cx="3983320" cy="27597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FD70AD-097A-4426-A86A-97275FB8A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19" y="276704"/>
            <a:ext cx="2888609" cy="222061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BBFBFE-D8EE-4962-92A0-472C3CC4A979}"/>
              </a:ext>
            </a:extLst>
          </p:cNvPr>
          <p:cNvSpPr txBox="1"/>
          <p:nvPr/>
        </p:nvSpPr>
        <p:spPr>
          <a:xfrm flipH="1">
            <a:off x="5518296" y="1038078"/>
            <a:ext cx="242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BALSAMIQ MOCKUPS 3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B30159C-FB9E-434A-9ACC-2F36EA08C194}"/>
              </a:ext>
            </a:extLst>
          </p:cNvPr>
          <p:cNvSpPr txBox="1"/>
          <p:nvPr/>
        </p:nvSpPr>
        <p:spPr>
          <a:xfrm flipH="1">
            <a:off x="1816167" y="3572975"/>
            <a:ext cx="191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 GANTT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40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</Words>
  <Application>Microsoft Office PowerPoint</Application>
  <PresentationFormat>Presentación en pantalla (16:9)</PresentationFormat>
  <Paragraphs>11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DANIEL ALBERTO OSORIO MORALES</cp:lastModifiedBy>
  <cp:revision>4</cp:revision>
  <dcterms:created xsi:type="dcterms:W3CDTF">2019-11-27T03:16:21Z</dcterms:created>
  <dcterms:modified xsi:type="dcterms:W3CDTF">2021-09-27T03:14:54Z</dcterms:modified>
</cp:coreProperties>
</file>