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71" r:id="rId5"/>
    <p:sldId id="274" r:id="rId6"/>
    <p:sldId id="272" r:id="rId7"/>
    <p:sldId id="273" r:id="rId8"/>
    <p:sldId id="275" r:id="rId9"/>
    <p:sldId id="276" r:id="rId10"/>
    <p:sldId id="262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19/09/2021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72535" y="1284680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SENA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C85EFD-413D-44F6-A043-189A5A051956}"/>
              </a:ext>
            </a:extLst>
          </p:cNvPr>
          <p:cNvSpPr txBox="1"/>
          <p:nvPr/>
        </p:nvSpPr>
        <p:spPr>
          <a:xfrm>
            <a:off x="4156038" y="645793"/>
            <a:ext cx="5189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Análisis y desarrollo de sistemas de información -  ADSI</a:t>
            </a:r>
            <a:endParaRPr lang="es-CO" sz="1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09A073-B0A5-436A-BD1F-580ECB051F19}"/>
              </a:ext>
            </a:extLst>
          </p:cNvPr>
          <p:cNvSpPr txBox="1"/>
          <p:nvPr/>
        </p:nvSpPr>
        <p:spPr>
          <a:xfrm>
            <a:off x="2466753" y="2062716"/>
            <a:ext cx="35406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Grupo de trabajo</a:t>
            </a:r>
          </a:p>
          <a:p>
            <a:pPr algn="ctr"/>
            <a:endParaRPr lang="es-MX" b="1" dirty="0"/>
          </a:p>
          <a:p>
            <a:pPr algn="ctr"/>
            <a:r>
              <a:rPr lang="es-MX" sz="1400" dirty="0"/>
              <a:t>Eliseo Ricaurte Romero</a:t>
            </a:r>
          </a:p>
          <a:p>
            <a:pPr algn="ctr"/>
            <a:r>
              <a:rPr lang="es-MX" sz="1400" dirty="0"/>
              <a:t>Juan Carlos Suarez Ibáñez</a:t>
            </a:r>
          </a:p>
          <a:p>
            <a:pPr algn="ctr"/>
            <a:r>
              <a:rPr lang="es-MX" sz="1400" dirty="0"/>
              <a:t>Nicolás Rodríguez Ricardo</a:t>
            </a:r>
          </a:p>
          <a:p>
            <a:pPr algn="ctr"/>
            <a:r>
              <a:rPr lang="es-MX" sz="1400" dirty="0"/>
              <a:t>Paola Andrea Osorio Morales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05985" y="981440"/>
            <a:ext cx="59517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Lenguaje de Definición de Datos DDL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610911" y="2876502"/>
            <a:ext cx="33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/ ALTER / DROP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771741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F5D5021-7932-4DC5-B4A3-FCC68A79D9F7}"/>
              </a:ext>
            </a:extLst>
          </p:cNvPr>
          <p:cNvSpPr txBox="1"/>
          <p:nvPr/>
        </p:nvSpPr>
        <p:spPr>
          <a:xfrm>
            <a:off x="1140171" y="481710"/>
            <a:ext cx="5951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6533A6-0B41-4BBD-B5A2-7D1BC51ACBF3}"/>
              </a:ext>
            </a:extLst>
          </p:cNvPr>
          <p:cNvSpPr txBox="1"/>
          <p:nvPr/>
        </p:nvSpPr>
        <p:spPr>
          <a:xfrm>
            <a:off x="2780414" y="2168787"/>
            <a:ext cx="334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DATABASE </a:t>
            </a:r>
            <a:r>
              <a:rPr lang="es-CO" sz="1600" dirty="0"/>
              <a:t>SipGAU;</a:t>
            </a:r>
          </a:p>
        </p:txBody>
      </p:sp>
      <p:pic>
        <p:nvPicPr>
          <p:cNvPr id="1026" name="Picture 2" descr="Importar un fichero Excel a la Base de Datos Mysql desde C# - Blog Escola  Espai">
            <a:extLst>
              <a:ext uri="{FF2B5EF4-FFF2-40B4-BE49-F238E27FC236}">
                <a16:creationId xmlns:a16="http://schemas.microsoft.com/office/drawing/2014/main" id="{78D67ADF-666A-4C1F-963E-973D72AE2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5" r="2643"/>
          <a:stretch/>
        </p:blipFill>
        <p:spPr bwMode="auto">
          <a:xfrm>
            <a:off x="3265440" y="2507341"/>
            <a:ext cx="1701208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BEF497-5E65-4D46-ACA9-1D5E286E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77" y="1424098"/>
            <a:ext cx="2390775" cy="3486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FB79AD-54DB-47EC-88C3-710B4841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07" y="1717268"/>
            <a:ext cx="1905000" cy="22193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934CDF3-3A1C-4F78-8889-651892F05575}"/>
              </a:ext>
            </a:extLst>
          </p:cNvPr>
          <p:cNvSpPr txBox="1"/>
          <p:nvPr/>
        </p:nvSpPr>
        <p:spPr>
          <a:xfrm>
            <a:off x="3623710" y="786810"/>
            <a:ext cx="15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TABLE </a:t>
            </a:r>
            <a:endParaRPr lang="es-C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9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89052" y="981440"/>
            <a:ext cx="64195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Lenguaje de Manipulación de Datos DML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46696" y="2892846"/>
            <a:ext cx="470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/ SELECT / UPDATE / DELETE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771741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06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B39AA11-0E5F-488B-9C78-1039DDFB0A59}"/>
              </a:ext>
            </a:extLst>
          </p:cNvPr>
          <p:cNvSpPr txBox="1"/>
          <p:nvPr/>
        </p:nvSpPr>
        <p:spPr>
          <a:xfrm>
            <a:off x="1140171" y="588036"/>
            <a:ext cx="5951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5D0FCE-2E40-44DA-8392-8BB4091FA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"/>
          <a:stretch/>
        </p:blipFill>
        <p:spPr>
          <a:xfrm>
            <a:off x="2049284" y="1722806"/>
            <a:ext cx="440996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C0191CD-5B68-4D39-B39E-CF43295040E8}"/>
              </a:ext>
            </a:extLst>
          </p:cNvPr>
          <p:cNvSpPr txBox="1"/>
          <p:nvPr/>
        </p:nvSpPr>
        <p:spPr>
          <a:xfrm>
            <a:off x="1140171" y="588036"/>
            <a:ext cx="5951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89F3ED-3078-4B0E-9F22-51CEDD3EA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3"/>
          <a:stretch/>
        </p:blipFill>
        <p:spPr>
          <a:xfrm>
            <a:off x="3697585" y="1753239"/>
            <a:ext cx="3543190" cy="26624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341F2E-8094-4FBF-9C72-FC57FD74934B}"/>
              </a:ext>
            </a:extLst>
          </p:cNvPr>
          <p:cNvSpPr txBox="1"/>
          <p:nvPr/>
        </p:nvSpPr>
        <p:spPr>
          <a:xfrm flipH="1">
            <a:off x="832527" y="2706940"/>
            <a:ext cx="25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es-MX" dirty="0">
                <a:solidFill>
                  <a:srgbClr val="FF0000"/>
                </a:solidFill>
              </a:rPr>
              <a:t> *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s-MX" dirty="0"/>
              <a:t> ‘raza’;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926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AA2530D-C11D-43AE-BD32-4250753DC453}"/>
              </a:ext>
            </a:extLst>
          </p:cNvPr>
          <p:cNvSpPr txBox="1"/>
          <p:nvPr/>
        </p:nvSpPr>
        <p:spPr>
          <a:xfrm>
            <a:off x="1596126" y="673882"/>
            <a:ext cx="5951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 JOIN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018D1D-AE3C-4334-AF4A-CA4E8CE6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25" y="1787931"/>
            <a:ext cx="3848100" cy="847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F02271-ECA4-46A5-B260-631985B7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32" y="3120449"/>
            <a:ext cx="6836735" cy="13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1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F8AEC1-136C-4B09-B604-1A4EB8D62BEE}"/>
              </a:ext>
            </a:extLst>
          </p:cNvPr>
          <p:cNvSpPr txBox="1"/>
          <p:nvPr/>
        </p:nvSpPr>
        <p:spPr>
          <a:xfrm>
            <a:off x="1596126" y="673882"/>
            <a:ext cx="5951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JOIN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835280-44F1-4941-ABF2-EDE4976D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1847850"/>
            <a:ext cx="6162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32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11237</TotalTime>
  <Words>71</Words>
  <Application>Microsoft Office PowerPoint</Application>
  <PresentationFormat>Presentación en pantalla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 ALBERTO OSORIO MORALES</cp:lastModifiedBy>
  <cp:revision>5</cp:revision>
  <dcterms:created xsi:type="dcterms:W3CDTF">2019-11-27T03:16:21Z</dcterms:created>
  <dcterms:modified xsi:type="dcterms:W3CDTF">2021-09-27T00:10:19Z</dcterms:modified>
</cp:coreProperties>
</file>