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484" y="2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20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5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98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08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73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0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2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6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5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0C89-4D26-4DD3-9673-A8A23248166C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.grupoccim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524520-763D-55E1-3C6F-EE11044C4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633597"/>
            <a:ext cx="5829300" cy="771622"/>
          </a:xfrm>
        </p:spPr>
        <p:txBody>
          <a:bodyPr/>
          <a:lstStyle/>
          <a:p>
            <a:r>
              <a:rPr lang="es-MX" dirty="0"/>
              <a:t>Manual de Usuario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0F763E5-44BB-98F3-4B04-4175ECFE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018" y="5480138"/>
            <a:ext cx="4400299" cy="312108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18591D-82B1-6922-42BA-635B2A1F8F44}"/>
              </a:ext>
            </a:extLst>
          </p:cNvPr>
          <p:cNvSpPr txBox="1"/>
          <p:nvPr/>
        </p:nvSpPr>
        <p:spPr>
          <a:xfrm>
            <a:off x="1785011" y="3641369"/>
            <a:ext cx="342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8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Ticket</a:t>
            </a:r>
            <a:r>
              <a:rPr lang="es-MX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48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TI</a:t>
            </a:r>
          </a:p>
        </p:txBody>
      </p:sp>
      <p:sp>
        <p:nvSpPr>
          <p:cNvPr id="12" name="Rectángulo: esquinas redondeadas 11">
            <a:hlinkClick r:id="rId4"/>
            <a:extLst>
              <a:ext uri="{FF2B5EF4-FFF2-40B4-BE49-F238E27FC236}">
                <a16:creationId xmlns:a16="http://schemas.microsoft.com/office/drawing/2014/main" id="{021B2E8E-576C-C957-6970-1EBB9EA86C2A}"/>
              </a:ext>
            </a:extLst>
          </p:cNvPr>
          <p:cNvSpPr/>
          <p:nvPr/>
        </p:nvSpPr>
        <p:spPr>
          <a:xfrm>
            <a:off x="2074675" y="5087132"/>
            <a:ext cx="2849672" cy="6137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37743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6DC2973-7156-D6A6-9C5F-977DDC730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32948"/>
            <a:ext cx="2806407" cy="2173207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12E5A2B9-B8CA-58D8-D0EB-DCF83EA00954}"/>
              </a:ext>
            </a:extLst>
          </p:cNvPr>
          <p:cNvSpPr txBox="1">
            <a:spLocks/>
          </p:cNvSpPr>
          <p:nvPr/>
        </p:nvSpPr>
        <p:spPr>
          <a:xfrm>
            <a:off x="64771" y="2267335"/>
            <a:ext cx="1571554" cy="34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latin typeface="Futura PT Book" panose="020B0502020204020303" pitchFamily="34" charset="0"/>
              </a:rPr>
              <a:t>Nombre Completo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F351E4-E434-09C9-FE64-6D2A7CDC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492" y="1324108"/>
            <a:ext cx="3753175" cy="598221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F98F6CC-F111-1A68-0435-AA58C682327D}"/>
              </a:ext>
            </a:extLst>
          </p:cNvPr>
          <p:cNvCxnSpPr>
            <a:cxnSpLocks/>
          </p:cNvCxnSpPr>
          <p:nvPr/>
        </p:nvCxnSpPr>
        <p:spPr>
          <a:xfrm>
            <a:off x="1657350" y="2438400"/>
            <a:ext cx="1333500" cy="102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ítulo 5">
            <a:extLst>
              <a:ext uri="{FF2B5EF4-FFF2-40B4-BE49-F238E27FC236}">
                <a16:creationId xmlns:a16="http://schemas.microsoft.com/office/drawing/2014/main" id="{26B23BEF-E88D-B416-2DD9-ABBED737D4CE}"/>
              </a:ext>
            </a:extLst>
          </p:cNvPr>
          <p:cNvSpPr txBox="1">
            <a:spLocks/>
          </p:cNvSpPr>
          <p:nvPr/>
        </p:nvSpPr>
        <p:spPr>
          <a:xfrm>
            <a:off x="597367" y="216435"/>
            <a:ext cx="5829300" cy="77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Registro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F84FC339-1265-A00B-BCCA-E5221A61A0AA}"/>
              </a:ext>
            </a:extLst>
          </p:cNvPr>
          <p:cNvSpPr txBox="1">
            <a:spLocks/>
          </p:cNvSpPr>
          <p:nvPr/>
        </p:nvSpPr>
        <p:spPr>
          <a:xfrm>
            <a:off x="149373" y="2945515"/>
            <a:ext cx="1759437" cy="34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latin typeface="Futura PT Book" panose="020B0502020204020303" pitchFamily="34" charset="0"/>
              </a:rPr>
              <a:t>Puedes Elegir un Nombre de Usuario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8EE96CF-E29F-DEFD-F62E-DBF47FE20F9B}"/>
              </a:ext>
            </a:extLst>
          </p:cNvPr>
          <p:cNvCxnSpPr>
            <a:cxnSpLocks/>
          </p:cNvCxnSpPr>
          <p:nvPr/>
        </p:nvCxnSpPr>
        <p:spPr>
          <a:xfrm>
            <a:off x="1765442" y="3116580"/>
            <a:ext cx="122540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ítulo 5">
            <a:extLst>
              <a:ext uri="{FF2B5EF4-FFF2-40B4-BE49-F238E27FC236}">
                <a16:creationId xmlns:a16="http://schemas.microsoft.com/office/drawing/2014/main" id="{4580A597-8CD5-7584-00C5-3172AFA19B14}"/>
              </a:ext>
            </a:extLst>
          </p:cNvPr>
          <p:cNvSpPr txBox="1">
            <a:spLocks/>
          </p:cNvSpPr>
          <p:nvPr/>
        </p:nvSpPr>
        <p:spPr>
          <a:xfrm>
            <a:off x="64771" y="3611443"/>
            <a:ext cx="1759437" cy="34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latin typeface="Futura PT Book" panose="020B0502020204020303" pitchFamily="34" charset="0"/>
              </a:rPr>
              <a:t>Preferiblemente tu Numero de Flotilla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DA9955C-8A97-E881-FABC-CDE63A39FBDE}"/>
              </a:ext>
            </a:extLst>
          </p:cNvPr>
          <p:cNvCxnSpPr>
            <a:cxnSpLocks/>
          </p:cNvCxnSpPr>
          <p:nvPr/>
        </p:nvCxnSpPr>
        <p:spPr>
          <a:xfrm>
            <a:off x="1765442" y="3782507"/>
            <a:ext cx="122540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ítulo 5">
            <a:extLst>
              <a:ext uri="{FF2B5EF4-FFF2-40B4-BE49-F238E27FC236}">
                <a16:creationId xmlns:a16="http://schemas.microsoft.com/office/drawing/2014/main" id="{16484423-7FF5-0268-FA2D-D75E1D1BDBD7}"/>
              </a:ext>
            </a:extLst>
          </p:cNvPr>
          <p:cNvSpPr txBox="1">
            <a:spLocks/>
          </p:cNvSpPr>
          <p:nvPr/>
        </p:nvSpPr>
        <p:spPr>
          <a:xfrm>
            <a:off x="91441" y="4330407"/>
            <a:ext cx="1759437" cy="34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latin typeface="Futura PT Book" panose="020B0502020204020303" pitchFamily="34" charset="0"/>
              </a:rPr>
              <a:t>Correo Corporativo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B8D5075-0C81-DB28-18EC-F80568975A1A}"/>
              </a:ext>
            </a:extLst>
          </p:cNvPr>
          <p:cNvCxnSpPr>
            <a:cxnSpLocks/>
          </p:cNvCxnSpPr>
          <p:nvPr/>
        </p:nvCxnSpPr>
        <p:spPr>
          <a:xfrm>
            <a:off x="1765442" y="4501471"/>
            <a:ext cx="122540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ítulo 5">
            <a:extLst>
              <a:ext uri="{FF2B5EF4-FFF2-40B4-BE49-F238E27FC236}">
                <a16:creationId xmlns:a16="http://schemas.microsoft.com/office/drawing/2014/main" id="{89FEAB6B-E7CB-5E9F-12C1-F0ADB9EBFFFF}"/>
              </a:ext>
            </a:extLst>
          </p:cNvPr>
          <p:cNvSpPr txBox="1">
            <a:spLocks/>
          </p:cNvSpPr>
          <p:nvPr/>
        </p:nvSpPr>
        <p:spPr>
          <a:xfrm>
            <a:off x="64770" y="5105928"/>
            <a:ext cx="1759437" cy="34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latin typeface="Futura PT Book" panose="020B0502020204020303" pitchFamily="34" charset="0"/>
              </a:rPr>
              <a:t>El departamento al que perteneces </a:t>
            </a:r>
          </a:p>
        </p:txBody>
      </p:sp>
      <p:sp>
        <p:nvSpPr>
          <p:cNvPr id="22" name="Título 5">
            <a:extLst>
              <a:ext uri="{FF2B5EF4-FFF2-40B4-BE49-F238E27FC236}">
                <a16:creationId xmlns:a16="http://schemas.microsoft.com/office/drawing/2014/main" id="{248F3439-CF3C-9AE7-CF1C-D3C78673DC6C}"/>
              </a:ext>
            </a:extLst>
          </p:cNvPr>
          <p:cNvSpPr txBox="1">
            <a:spLocks/>
          </p:cNvSpPr>
          <p:nvPr/>
        </p:nvSpPr>
        <p:spPr>
          <a:xfrm>
            <a:off x="64771" y="6215110"/>
            <a:ext cx="2237032" cy="34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>
                <a:latin typeface="Futura PT Book" panose="020B0502020204020303" pitchFamily="34" charset="0"/>
              </a:rPr>
              <a:t>Preferiblemente una que No uses en otros sitios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CDEF562-6355-1762-C3B6-7BB6375C8843}"/>
              </a:ext>
            </a:extLst>
          </p:cNvPr>
          <p:cNvCxnSpPr>
            <a:cxnSpLocks/>
          </p:cNvCxnSpPr>
          <p:nvPr/>
        </p:nvCxnSpPr>
        <p:spPr>
          <a:xfrm flipV="1">
            <a:off x="1689099" y="5139690"/>
            <a:ext cx="1275081" cy="13730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1A3EA67-EC94-667C-063C-D126F5937BA5}"/>
              </a:ext>
            </a:extLst>
          </p:cNvPr>
          <p:cNvCxnSpPr>
            <a:cxnSpLocks/>
          </p:cNvCxnSpPr>
          <p:nvPr/>
        </p:nvCxnSpPr>
        <p:spPr>
          <a:xfrm flipV="1">
            <a:off x="2122170" y="5810250"/>
            <a:ext cx="842010" cy="27897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6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755C53-56A0-1F14-C994-742EF54F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" y="1128881"/>
            <a:ext cx="4629551" cy="4046571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0BFED7B6-D66F-258A-70F3-BE55BB16CAE1}"/>
              </a:ext>
            </a:extLst>
          </p:cNvPr>
          <p:cNvSpPr txBox="1">
            <a:spLocks/>
          </p:cNvSpPr>
          <p:nvPr/>
        </p:nvSpPr>
        <p:spPr>
          <a:xfrm>
            <a:off x="597367" y="0"/>
            <a:ext cx="5829300" cy="77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Agendar Mantenimiento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8C3476-4D55-5ADB-ADF9-83A6DAC83514}"/>
              </a:ext>
            </a:extLst>
          </p:cNvPr>
          <p:cNvSpPr/>
          <p:nvPr/>
        </p:nvSpPr>
        <p:spPr>
          <a:xfrm>
            <a:off x="597367" y="4434213"/>
            <a:ext cx="2311052" cy="53861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E7C2F77C-A81E-BB7E-0948-0983A74AF736}"/>
              </a:ext>
            </a:extLst>
          </p:cNvPr>
          <p:cNvSpPr txBox="1">
            <a:spLocks/>
          </p:cNvSpPr>
          <p:nvPr/>
        </p:nvSpPr>
        <p:spPr>
          <a:xfrm>
            <a:off x="471487" y="774372"/>
            <a:ext cx="1908458" cy="35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>
                <a:latin typeface="Futura PT Book" panose="020B0502020204020303" pitchFamily="34" charset="0"/>
              </a:rPr>
              <a:t>Pagina Principal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645F2A-B826-9B14-70C0-B1AA1D8B5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19"/>
          <a:stretch/>
        </p:blipFill>
        <p:spPr>
          <a:xfrm>
            <a:off x="2586624" y="5261263"/>
            <a:ext cx="3670126" cy="3508691"/>
          </a:xfrm>
          <a:prstGeom prst="rect">
            <a:avLst/>
          </a:prstGeom>
        </p:spPr>
      </p:pic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12A35C32-305E-378E-1A4F-87C6DB04986A}"/>
              </a:ext>
            </a:extLst>
          </p:cNvPr>
          <p:cNvSpPr/>
          <p:nvPr/>
        </p:nvSpPr>
        <p:spPr>
          <a:xfrm rot="19232557">
            <a:off x="5157891" y="7219520"/>
            <a:ext cx="285582" cy="280233"/>
          </a:xfrm>
          <a:prstGeom prst="upArrow">
            <a:avLst>
              <a:gd name="adj1" fmla="val 14442"/>
              <a:gd name="adj2" fmla="val 688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5AB44F18-9C24-56E0-586B-D2589FA2CF86}"/>
              </a:ext>
            </a:extLst>
          </p:cNvPr>
          <p:cNvSpPr txBox="1">
            <a:spLocks/>
          </p:cNvSpPr>
          <p:nvPr/>
        </p:nvSpPr>
        <p:spPr>
          <a:xfrm>
            <a:off x="3204210" y="8677409"/>
            <a:ext cx="2779995" cy="35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>
                <a:latin typeface="Futura PT Book" panose="020B0502020204020303" pitchFamily="34" charset="0"/>
              </a:rPr>
              <a:t>Elige un </a:t>
            </a:r>
            <a:r>
              <a:rPr lang="es-MX" sz="1800" b="1" dirty="0" err="1">
                <a:latin typeface="Futura PT Book" panose="020B0502020204020303" pitchFamily="34" charset="0"/>
              </a:rPr>
              <a:t>dia</a:t>
            </a:r>
            <a:r>
              <a:rPr lang="es-MX" sz="1800" b="1" dirty="0">
                <a:latin typeface="Futura PT Book" panose="020B0502020204020303" pitchFamily="34" charset="0"/>
              </a:rPr>
              <a:t> del calendario 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68E8587-0120-62F9-01F7-B1D61F2ED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37" y="5684520"/>
            <a:ext cx="2533087" cy="19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1D79D6-5AE6-C20E-6DA5-B243B700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7" y="3737983"/>
            <a:ext cx="3392275" cy="4755777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0D4570C1-2617-8850-89AB-E6F5198731F1}"/>
              </a:ext>
            </a:extLst>
          </p:cNvPr>
          <p:cNvSpPr txBox="1">
            <a:spLocks/>
          </p:cNvSpPr>
          <p:nvPr/>
        </p:nvSpPr>
        <p:spPr>
          <a:xfrm>
            <a:off x="597367" y="0"/>
            <a:ext cx="5829300" cy="77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Agendar Mantenimiento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BB0221A-9DB3-445F-C60F-003988DAC004}"/>
              </a:ext>
            </a:extLst>
          </p:cNvPr>
          <p:cNvCxnSpPr>
            <a:cxnSpLocks/>
          </p:cNvCxnSpPr>
          <p:nvPr/>
        </p:nvCxnSpPr>
        <p:spPr>
          <a:xfrm flipH="1">
            <a:off x="3556000" y="5836920"/>
            <a:ext cx="553720" cy="8737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5">
            <a:extLst>
              <a:ext uri="{FF2B5EF4-FFF2-40B4-BE49-F238E27FC236}">
                <a16:creationId xmlns:a16="http://schemas.microsoft.com/office/drawing/2014/main" id="{03CA1F1A-F6F3-F0AF-58D3-33E2042E6E09}"/>
              </a:ext>
            </a:extLst>
          </p:cNvPr>
          <p:cNvSpPr txBox="1">
            <a:spLocks/>
          </p:cNvSpPr>
          <p:nvPr/>
        </p:nvSpPr>
        <p:spPr>
          <a:xfrm>
            <a:off x="4109720" y="5581809"/>
            <a:ext cx="1908458" cy="35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>
                <a:latin typeface="Futura PT Book" panose="020B0502020204020303" pitchFamily="34" charset="0"/>
              </a:rPr>
              <a:t>Pagina Principal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5FF47CC-C1BA-6C0F-7FD9-B3E6E51C2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105" y="851932"/>
            <a:ext cx="3336425" cy="29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8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6D1DC5-4DBF-FEA8-FF4E-00234C68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5" y="259593"/>
            <a:ext cx="2781541" cy="14098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56D009-1390-923E-0C94-A997314E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98" y="1126428"/>
            <a:ext cx="4332345" cy="6039373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AA6ADEC-D069-E9E5-A5A9-4AEE66E50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890" y="6179073"/>
            <a:ext cx="2693096" cy="2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19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49</Words>
  <Application>Microsoft Office PowerPoint</Application>
  <PresentationFormat>Carta (216 x 279 mm)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Book</vt:lpstr>
      <vt:lpstr>Tema de Office</vt:lpstr>
      <vt:lpstr>Manual de Usuario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Diego Dominguez Zacapala</dc:creator>
  <cp:lastModifiedBy>Diego Dominguez Zacapala</cp:lastModifiedBy>
  <cp:revision>1</cp:revision>
  <dcterms:created xsi:type="dcterms:W3CDTF">2023-08-17T05:13:16Z</dcterms:created>
  <dcterms:modified xsi:type="dcterms:W3CDTF">2023-08-17T15:20:39Z</dcterms:modified>
</cp:coreProperties>
</file>