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1" r:id="rId5"/>
    <p:sldId id="262" r:id="rId6"/>
    <p:sldId id="260" r:id="rId7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27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3737" autoAdjust="0"/>
  </p:normalViewPr>
  <p:slideViewPr>
    <p:cSldViewPr snapToGrid="0" showGuides="1">
      <p:cViewPr>
        <p:scale>
          <a:sx n="70" d="100"/>
          <a:sy n="70" d="100"/>
        </p:scale>
        <p:origin x="1704" y="-14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0C89-4D26-4DD3-9673-A8A23248166C}" type="datetimeFigureOut">
              <a:rPr lang="es-MX" smtClean="0"/>
              <a:t>18/08/2023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4507-235F-431D-9E91-E91BD58837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509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0C89-4D26-4DD3-9673-A8A23248166C}" type="datetimeFigureOut">
              <a:rPr lang="es-MX" smtClean="0"/>
              <a:t>18/08/2023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4507-235F-431D-9E91-E91BD58837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120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0C89-4D26-4DD3-9673-A8A23248166C}" type="datetimeFigureOut">
              <a:rPr lang="es-MX" smtClean="0"/>
              <a:t>18/08/2023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4507-235F-431D-9E91-E91BD58837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259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0C89-4D26-4DD3-9673-A8A23248166C}" type="datetimeFigureOut">
              <a:rPr lang="es-MX" smtClean="0"/>
              <a:t>18/08/2023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4507-235F-431D-9E91-E91BD58837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598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0C89-4D26-4DD3-9673-A8A23248166C}" type="datetimeFigureOut">
              <a:rPr lang="es-MX" smtClean="0"/>
              <a:t>18/08/2023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4507-235F-431D-9E91-E91BD58837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108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0C89-4D26-4DD3-9673-A8A23248166C}" type="datetimeFigureOut">
              <a:rPr lang="es-MX" smtClean="0"/>
              <a:t>18/08/2023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4507-235F-431D-9E91-E91BD58837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457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0C89-4D26-4DD3-9673-A8A23248166C}" type="datetimeFigureOut">
              <a:rPr lang="es-MX" smtClean="0"/>
              <a:t>18/08/2023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4507-235F-431D-9E91-E91BD58837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473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0C89-4D26-4DD3-9673-A8A23248166C}" type="datetimeFigureOut">
              <a:rPr lang="es-MX" smtClean="0"/>
              <a:t>18/08/2023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4507-235F-431D-9E91-E91BD58837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006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0C89-4D26-4DD3-9673-A8A23248166C}" type="datetimeFigureOut">
              <a:rPr lang="es-MX" smtClean="0"/>
              <a:t>18/08/2023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4507-235F-431D-9E91-E91BD58837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229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0C89-4D26-4DD3-9673-A8A23248166C}" type="datetimeFigureOut">
              <a:rPr lang="es-MX" smtClean="0"/>
              <a:t>18/08/2023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4507-235F-431D-9E91-E91BD58837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666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0C89-4D26-4DD3-9673-A8A23248166C}" type="datetimeFigureOut">
              <a:rPr lang="es-MX" smtClean="0"/>
              <a:t>18/08/2023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4507-235F-431D-9E91-E91BD58837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759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50C89-4D26-4DD3-9673-A8A23248166C}" type="datetimeFigureOut">
              <a:rPr lang="es-MX" smtClean="0"/>
              <a:t>18/08/2023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84507-235F-431D-9E91-E91BD58837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400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i.grupoccima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ti.grupoccima.com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8524520-763D-55E1-3C6F-EE11044C4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2633597"/>
            <a:ext cx="5829300" cy="771622"/>
          </a:xfrm>
        </p:spPr>
        <p:txBody>
          <a:bodyPr/>
          <a:lstStyle/>
          <a:p>
            <a:r>
              <a:rPr lang="es-MX" dirty="0"/>
              <a:t>Manual de Usuario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70F763E5-44BB-98F3-4B04-4175ECFE7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018" y="5480138"/>
            <a:ext cx="4400299" cy="312108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618591D-82B1-6922-42BA-635B2A1F8F44}"/>
              </a:ext>
            </a:extLst>
          </p:cNvPr>
          <p:cNvSpPr txBox="1"/>
          <p:nvPr/>
        </p:nvSpPr>
        <p:spPr>
          <a:xfrm>
            <a:off x="1785011" y="3641369"/>
            <a:ext cx="3429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48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Ticket</a:t>
            </a:r>
            <a:r>
              <a:rPr lang="es-MX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s-MX" sz="48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TI</a:t>
            </a:r>
          </a:p>
        </p:txBody>
      </p:sp>
      <p:sp>
        <p:nvSpPr>
          <p:cNvPr id="12" name="Rectángulo: esquinas redondeadas 11">
            <a:hlinkClick r:id="rId4"/>
            <a:extLst>
              <a:ext uri="{FF2B5EF4-FFF2-40B4-BE49-F238E27FC236}">
                <a16:creationId xmlns:a16="http://schemas.microsoft.com/office/drawing/2014/main" id="{021B2E8E-576C-C957-6970-1EBB9EA86C2A}"/>
              </a:ext>
            </a:extLst>
          </p:cNvPr>
          <p:cNvSpPr/>
          <p:nvPr/>
        </p:nvSpPr>
        <p:spPr>
          <a:xfrm>
            <a:off x="2074675" y="5087132"/>
            <a:ext cx="2849672" cy="61377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Sitio Web</a:t>
            </a:r>
          </a:p>
        </p:txBody>
      </p:sp>
    </p:spTree>
    <p:extLst>
      <p:ext uri="{BB962C8B-B14F-4D97-AF65-F5344CB8AC3E}">
        <p14:creationId xmlns:p14="http://schemas.microsoft.com/office/powerpoint/2010/main" val="377434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E6DC2973-7156-D6A6-9C5F-977DDC730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85457"/>
            <a:ext cx="3949700" cy="3058543"/>
          </a:xfrm>
          <a:prstGeom prst="rect">
            <a:avLst/>
          </a:prstGeom>
        </p:spPr>
      </p:pic>
      <p:sp>
        <p:nvSpPr>
          <p:cNvPr id="10" name="Título 5">
            <a:extLst>
              <a:ext uri="{FF2B5EF4-FFF2-40B4-BE49-F238E27FC236}">
                <a16:creationId xmlns:a16="http://schemas.microsoft.com/office/drawing/2014/main" id="{26B23BEF-E88D-B416-2DD9-ABBED737D4CE}"/>
              </a:ext>
            </a:extLst>
          </p:cNvPr>
          <p:cNvSpPr txBox="1">
            <a:spLocks/>
          </p:cNvSpPr>
          <p:nvPr/>
        </p:nvSpPr>
        <p:spPr>
          <a:xfrm>
            <a:off x="597367" y="216435"/>
            <a:ext cx="5829300" cy="771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Registro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A513650-8A5A-655C-6EA8-C5C85FA08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78" y="988057"/>
            <a:ext cx="2181529" cy="219105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3D3328A-E81E-5F80-3331-59B511A4A230}"/>
              </a:ext>
            </a:extLst>
          </p:cNvPr>
          <p:cNvSpPr/>
          <p:nvPr/>
        </p:nvSpPr>
        <p:spPr>
          <a:xfrm>
            <a:off x="704849" y="2852734"/>
            <a:ext cx="438150" cy="293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FD91FD3-C27F-4DA7-98E4-9AA311216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0564" y="1709231"/>
            <a:ext cx="3216103" cy="5402769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1E459D1B-EFE0-866A-EFC2-D5B27296C3A7}"/>
              </a:ext>
            </a:extLst>
          </p:cNvPr>
          <p:cNvSpPr txBox="1"/>
          <p:nvPr/>
        </p:nvSpPr>
        <p:spPr>
          <a:xfrm>
            <a:off x="190500" y="3724343"/>
            <a:ext cx="2829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/>
              <a:t>1.- Ingresar a la </a:t>
            </a:r>
            <a:r>
              <a:rPr lang="es-MX" sz="1400" b="1" dirty="0">
                <a:hlinkClick r:id="rId6"/>
              </a:rPr>
              <a:t>https://ti.grupoccima.com/</a:t>
            </a:r>
            <a:endParaRPr lang="es-MX" sz="1400" b="1" dirty="0"/>
          </a:p>
          <a:p>
            <a:r>
              <a:rPr lang="es-MX" sz="1400" b="1" dirty="0"/>
              <a:t>En el Botón de REGISTRAR  hacer clic</a:t>
            </a:r>
          </a:p>
          <a:p>
            <a:endParaRPr lang="es-MX" sz="1400" b="1" dirty="0"/>
          </a:p>
          <a:p>
            <a:r>
              <a:rPr lang="es-MX" sz="1400" b="1" dirty="0"/>
              <a:t>2.- Ingresas tus Datos, Correo y Teléfono de preferencia  los proporcionados por la empresa.</a:t>
            </a:r>
          </a:p>
        </p:txBody>
      </p:sp>
    </p:spTree>
    <p:extLst>
      <p:ext uri="{BB962C8B-B14F-4D97-AF65-F5344CB8AC3E}">
        <p14:creationId xmlns:p14="http://schemas.microsoft.com/office/powerpoint/2010/main" val="421236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2755C53-56A0-1F14-C994-742EF54F7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78" y="1128881"/>
            <a:ext cx="4047279" cy="4046571"/>
          </a:xfrm>
          <a:prstGeom prst="rect">
            <a:avLst/>
          </a:prstGeom>
        </p:spPr>
      </p:pic>
      <p:sp>
        <p:nvSpPr>
          <p:cNvPr id="5" name="Título 5">
            <a:extLst>
              <a:ext uri="{FF2B5EF4-FFF2-40B4-BE49-F238E27FC236}">
                <a16:creationId xmlns:a16="http://schemas.microsoft.com/office/drawing/2014/main" id="{0BFED7B6-D66F-258A-70F3-BE55BB16CAE1}"/>
              </a:ext>
            </a:extLst>
          </p:cNvPr>
          <p:cNvSpPr txBox="1">
            <a:spLocks/>
          </p:cNvSpPr>
          <p:nvPr/>
        </p:nvSpPr>
        <p:spPr>
          <a:xfrm>
            <a:off x="597367" y="0"/>
            <a:ext cx="5829300" cy="771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Agendar Mantenimiento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58C3476-4D55-5ADB-ADF9-83A6DAC83514}"/>
              </a:ext>
            </a:extLst>
          </p:cNvPr>
          <p:cNvSpPr/>
          <p:nvPr/>
        </p:nvSpPr>
        <p:spPr>
          <a:xfrm>
            <a:off x="597367" y="4434213"/>
            <a:ext cx="2311052" cy="53861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/>
              </a:solidFill>
            </a:endParaRPr>
          </a:p>
        </p:txBody>
      </p:sp>
      <p:sp>
        <p:nvSpPr>
          <p:cNvPr id="7" name="Título 5">
            <a:extLst>
              <a:ext uri="{FF2B5EF4-FFF2-40B4-BE49-F238E27FC236}">
                <a16:creationId xmlns:a16="http://schemas.microsoft.com/office/drawing/2014/main" id="{E7C2F77C-A81E-BB7E-0948-0983A74AF736}"/>
              </a:ext>
            </a:extLst>
          </p:cNvPr>
          <p:cNvSpPr txBox="1">
            <a:spLocks/>
          </p:cNvSpPr>
          <p:nvPr/>
        </p:nvSpPr>
        <p:spPr>
          <a:xfrm>
            <a:off x="430778" y="6194475"/>
            <a:ext cx="2813637" cy="1932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b="1" dirty="0">
                <a:latin typeface="Futura PT Book" panose="020B0502020204020303" pitchFamily="34" charset="0"/>
              </a:rPr>
              <a:t>1.- Ingresa con tu usuario y contraseña  y haz clic en Mantenimiento </a:t>
            </a:r>
          </a:p>
          <a:p>
            <a:endParaRPr lang="es-MX" sz="1200" b="1" dirty="0">
              <a:latin typeface="Futura PT Book" panose="020B0502020204020303" pitchFamily="34" charset="0"/>
            </a:endParaRPr>
          </a:p>
          <a:p>
            <a:r>
              <a:rPr lang="es-MX" sz="1200" b="1" dirty="0">
                <a:latin typeface="Futura PT Book" panose="020B0502020204020303" pitchFamily="34" charset="0"/>
              </a:rPr>
              <a:t>2.Seleciona la fecha en la que tu equipo puede recibir Mantenimiento, el Equipo de Ti Confirmara la Fecha, </a:t>
            </a:r>
          </a:p>
          <a:p>
            <a:endParaRPr lang="es-MX" sz="1200" b="1" dirty="0">
              <a:latin typeface="Futura PT Book" panose="020B0502020204020303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8645F2A-B826-9B14-70C0-B1AA1D8B51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619"/>
          <a:stretch/>
        </p:blipFill>
        <p:spPr>
          <a:xfrm>
            <a:off x="3107324" y="5261263"/>
            <a:ext cx="3670126" cy="3508691"/>
          </a:xfrm>
          <a:prstGeom prst="rect">
            <a:avLst/>
          </a:prstGeom>
        </p:spPr>
      </p:pic>
      <p:sp>
        <p:nvSpPr>
          <p:cNvPr id="11" name="Flecha: hacia arriba 10">
            <a:extLst>
              <a:ext uri="{FF2B5EF4-FFF2-40B4-BE49-F238E27FC236}">
                <a16:creationId xmlns:a16="http://schemas.microsoft.com/office/drawing/2014/main" id="{12A35C32-305E-378E-1A4F-87C6DB04986A}"/>
              </a:ext>
            </a:extLst>
          </p:cNvPr>
          <p:cNvSpPr/>
          <p:nvPr/>
        </p:nvSpPr>
        <p:spPr>
          <a:xfrm rot="19232557">
            <a:off x="5157891" y="7219520"/>
            <a:ext cx="285582" cy="280233"/>
          </a:xfrm>
          <a:prstGeom prst="upArrow">
            <a:avLst>
              <a:gd name="adj1" fmla="val 14442"/>
              <a:gd name="adj2" fmla="val 68854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5BDC1E1-2DDD-4E90-F814-8617B72900CA}"/>
              </a:ext>
            </a:extLst>
          </p:cNvPr>
          <p:cNvSpPr/>
          <p:nvPr/>
        </p:nvSpPr>
        <p:spPr>
          <a:xfrm>
            <a:off x="4478057" y="1128881"/>
            <a:ext cx="2379943" cy="4046571"/>
          </a:xfrm>
          <a:prstGeom prst="rect">
            <a:avLst/>
          </a:prstGeom>
          <a:solidFill>
            <a:srgbClr val="062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568E8587-0120-62F9-01F7-B1D61F2ED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25325" y="1375266"/>
            <a:ext cx="2258880" cy="17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1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43F32AD-108E-736E-B1CD-4542E1E75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91" y="885311"/>
            <a:ext cx="4558946" cy="6772790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21F023EE-D887-963B-332A-85F4BB223FE6}"/>
              </a:ext>
            </a:extLst>
          </p:cNvPr>
          <p:cNvSpPr txBox="1">
            <a:spLocks/>
          </p:cNvSpPr>
          <p:nvPr/>
        </p:nvSpPr>
        <p:spPr>
          <a:xfrm>
            <a:off x="749767" y="152400"/>
            <a:ext cx="5829300" cy="771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Agendar Mantenimiento 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3563D25D-D76D-A31F-808D-927678B06166}"/>
              </a:ext>
            </a:extLst>
          </p:cNvPr>
          <p:cNvSpPr txBox="1">
            <a:spLocks/>
          </p:cNvSpPr>
          <p:nvPr/>
        </p:nvSpPr>
        <p:spPr>
          <a:xfrm>
            <a:off x="311836" y="7771790"/>
            <a:ext cx="6114831" cy="11049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200" b="1" dirty="0">
                <a:latin typeface="Futura PT Book" panose="020B0502020204020303" pitchFamily="34" charset="0"/>
              </a:rPr>
              <a:t>Ejemplo </a:t>
            </a:r>
          </a:p>
          <a:p>
            <a:endParaRPr lang="es-MX" sz="1200" b="1" dirty="0">
              <a:latin typeface="Futura PT Book" panose="020B0502020204020303" pitchFamily="34" charset="0"/>
            </a:endParaRPr>
          </a:p>
          <a:p>
            <a:r>
              <a:rPr lang="es-MX" sz="1200" b="1" dirty="0">
                <a:latin typeface="Futura PT Book" panose="020B0502020204020303" pitchFamily="34" charset="0"/>
              </a:rPr>
              <a:t>Nota:  Recuerda agregar una pequeña Descripción de los Problemas que presenta tu equipo, y si requieres un Respaldo o NO, </a:t>
            </a:r>
          </a:p>
          <a:p>
            <a:endParaRPr lang="es-MX" sz="1200" b="1" dirty="0">
              <a:latin typeface="Futura PT Book" panose="020B0502020204020303" pitchFamily="34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D3096A2-00FB-BFD2-AF00-8BC440ABE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3771" y="771622"/>
            <a:ext cx="2693096" cy="284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9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5">
            <a:extLst>
              <a:ext uri="{FF2B5EF4-FFF2-40B4-BE49-F238E27FC236}">
                <a16:creationId xmlns:a16="http://schemas.microsoft.com/office/drawing/2014/main" id="{18DA76D5-FC06-0194-B799-995A788F52F7}"/>
              </a:ext>
            </a:extLst>
          </p:cNvPr>
          <p:cNvSpPr txBox="1">
            <a:spLocks/>
          </p:cNvSpPr>
          <p:nvPr/>
        </p:nvSpPr>
        <p:spPr>
          <a:xfrm>
            <a:off x="749767" y="152400"/>
            <a:ext cx="5829300" cy="771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Agendar Tickets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A5E149-28D8-F04C-AC28-F4C7358B4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67938"/>
            <a:ext cx="4743450" cy="4829128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521F562-EE31-76A6-23EF-AB918B8FB592}"/>
              </a:ext>
            </a:extLst>
          </p:cNvPr>
          <p:cNvSpPr/>
          <p:nvPr/>
        </p:nvSpPr>
        <p:spPr>
          <a:xfrm>
            <a:off x="4743451" y="767938"/>
            <a:ext cx="2114549" cy="4829128"/>
          </a:xfrm>
          <a:prstGeom prst="rect">
            <a:avLst/>
          </a:prstGeom>
          <a:solidFill>
            <a:srgbClr val="062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C9BD10E-EF14-6D5C-78F8-B9A39A33C8F4}"/>
              </a:ext>
            </a:extLst>
          </p:cNvPr>
          <p:cNvSpPr/>
          <p:nvPr/>
        </p:nvSpPr>
        <p:spPr>
          <a:xfrm>
            <a:off x="180975" y="3790950"/>
            <a:ext cx="2212507" cy="619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858E400-4E26-F66C-5146-CA66C0370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325" y="5597066"/>
            <a:ext cx="3781425" cy="2858758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42D821C8-EDCE-8E97-F237-9DACBD678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8886" y="2643187"/>
            <a:ext cx="2964364" cy="2295525"/>
          </a:xfrm>
          <a:prstGeom prst="rect">
            <a:avLst/>
          </a:prstGeom>
        </p:spPr>
      </p:pic>
      <p:sp>
        <p:nvSpPr>
          <p:cNvPr id="11" name="Título 5">
            <a:extLst>
              <a:ext uri="{FF2B5EF4-FFF2-40B4-BE49-F238E27FC236}">
                <a16:creationId xmlns:a16="http://schemas.microsoft.com/office/drawing/2014/main" id="{4844312B-64A1-BF3F-BD8E-95D7D2AAD43B}"/>
              </a:ext>
            </a:extLst>
          </p:cNvPr>
          <p:cNvSpPr txBox="1">
            <a:spLocks/>
          </p:cNvSpPr>
          <p:nvPr/>
        </p:nvSpPr>
        <p:spPr>
          <a:xfrm>
            <a:off x="95250" y="6060212"/>
            <a:ext cx="2813637" cy="1932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b="1" dirty="0">
                <a:latin typeface="Futura PT Book" panose="020B0502020204020303" pitchFamily="34" charset="0"/>
              </a:rPr>
              <a:t>1.- Ingresa con tu usuario y contraseña  y haz clic en Nuevo Ticket </a:t>
            </a:r>
          </a:p>
          <a:p>
            <a:endParaRPr lang="es-MX" sz="1200" b="1" dirty="0">
              <a:latin typeface="Futura PT Book" panose="020B0502020204020303" pitchFamily="34" charset="0"/>
            </a:endParaRPr>
          </a:p>
          <a:p>
            <a:r>
              <a:rPr lang="es-MX" sz="1200" b="1" dirty="0">
                <a:latin typeface="Futura PT Book" panose="020B0502020204020303" pitchFamily="34" charset="0"/>
              </a:rPr>
              <a:t>2.Selecciona el botón de nuevo ticket </a:t>
            </a:r>
          </a:p>
        </p:txBody>
      </p:sp>
    </p:spTree>
    <p:extLst>
      <p:ext uri="{BB962C8B-B14F-4D97-AF65-F5344CB8AC3E}">
        <p14:creationId xmlns:p14="http://schemas.microsoft.com/office/powerpoint/2010/main" val="204494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F56D009-1390-923E-0C94-A997314E9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0" y="364428"/>
            <a:ext cx="4332345" cy="6039373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5AA6ADEC-D069-E9E5-A5A9-4AEE66E50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9000" y="543740"/>
            <a:ext cx="2693096" cy="2840374"/>
          </a:xfrm>
          <a:prstGeom prst="rect">
            <a:avLst/>
          </a:prstGeom>
        </p:spPr>
      </p:pic>
      <p:sp>
        <p:nvSpPr>
          <p:cNvPr id="2" name="Título 5">
            <a:extLst>
              <a:ext uri="{FF2B5EF4-FFF2-40B4-BE49-F238E27FC236}">
                <a16:creationId xmlns:a16="http://schemas.microsoft.com/office/drawing/2014/main" id="{E68B0470-9FB3-3075-AF38-7927397DDC1C}"/>
              </a:ext>
            </a:extLst>
          </p:cNvPr>
          <p:cNvSpPr txBox="1">
            <a:spLocks/>
          </p:cNvSpPr>
          <p:nvPr/>
        </p:nvSpPr>
        <p:spPr>
          <a:xfrm>
            <a:off x="260280" y="6716221"/>
            <a:ext cx="5915156" cy="1162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b="1" dirty="0">
                <a:latin typeface="Futura PT Book" panose="020B0502020204020303" pitchFamily="34" charset="0"/>
              </a:rPr>
              <a:t>Ingresa la Categoría y subcategoría del Apoyo que requieres, Agrega una breve Descripción Del Problema y una captura, en caso de que se requiera una autorización de tu Gerente, Agregarla también, </a:t>
            </a:r>
          </a:p>
          <a:p>
            <a:r>
              <a:rPr lang="es-MX" sz="1200" b="1" dirty="0">
                <a:latin typeface="Futura PT Book" panose="020B05020202040203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11194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134</TotalTime>
  <Words>168</Words>
  <Application>Microsoft Office PowerPoint</Application>
  <PresentationFormat>Carta (216 x 279 mm)</PresentationFormat>
  <Paragraphs>22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Futura PT Book</vt:lpstr>
      <vt:lpstr>Tema de Office</vt:lpstr>
      <vt:lpstr>Manual de Usuario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Usuario</dc:title>
  <dc:creator>Diego Dominguez Zacapala</dc:creator>
  <cp:lastModifiedBy>Grupo Ccima</cp:lastModifiedBy>
  <cp:revision>4</cp:revision>
  <dcterms:created xsi:type="dcterms:W3CDTF">2023-08-17T05:13:16Z</dcterms:created>
  <dcterms:modified xsi:type="dcterms:W3CDTF">2023-08-18T16:26:13Z</dcterms:modified>
</cp:coreProperties>
</file>