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0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2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20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6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9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4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A74E-F755-4BE8-861C-430BCCCEBB41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77C-4EF2-4258-84D5-D7FC2B120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555" y="160338"/>
            <a:ext cx="7772400" cy="1872208"/>
          </a:xfrm>
        </p:spPr>
        <p:txBody>
          <a:bodyPr/>
          <a:lstStyle/>
          <a:p>
            <a:r>
              <a:rPr lang="pt-BR" dirty="0"/>
              <a:t>Sistema </a:t>
            </a:r>
            <a:r>
              <a:rPr lang="pt-BR" dirty="0" err="1"/>
              <a:t>ArqBot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005064"/>
            <a:ext cx="7016824" cy="1752600"/>
          </a:xfrm>
        </p:spPr>
        <p:txBody>
          <a:bodyPr/>
          <a:lstStyle/>
          <a:p>
            <a:r>
              <a:rPr lang="pt-BR" dirty="0"/>
              <a:t>Nomes: Daniel Gomes, Érica Muniz, Marcela Malaquias e Paulo </a:t>
            </a:r>
            <a:r>
              <a:rPr lang="pt-BR" dirty="0" err="1"/>
              <a:t>Vicktor</a:t>
            </a:r>
            <a:r>
              <a:rPr lang="pt-BR" dirty="0"/>
              <a:t> Felix</a:t>
            </a:r>
          </a:p>
        </p:txBody>
      </p:sp>
      <p:sp>
        <p:nvSpPr>
          <p:cNvPr id="4" name="AutoShape 2" descr="blob:https://web.whatsapp.com/0a706f90-10d2-40c1-ac59-1ad6b7febd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1048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965"/>
            <a:ext cx="7772400" cy="1470025"/>
          </a:xfrm>
        </p:spPr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0" t="26831" r="32735" b="15585"/>
          <a:stretch/>
        </p:blipFill>
        <p:spPr bwMode="auto">
          <a:xfrm>
            <a:off x="757038" y="1196752"/>
            <a:ext cx="7350492" cy="54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dos casos de uso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948669"/>
              </p:ext>
            </p:extLst>
          </p:nvPr>
        </p:nvGraphicFramePr>
        <p:xfrm>
          <a:off x="457200" y="1600200"/>
          <a:ext cx="8363272" cy="440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Identificação: </a:t>
                      </a:r>
                      <a:r>
                        <a:rPr lang="pt-BR" dirty="0" err="1"/>
                        <a:t>acendeluz</a:t>
                      </a:r>
                      <a:r>
                        <a:rPr lang="pt-BR" dirty="0"/>
                        <a:t> / </a:t>
                      </a:r>
                      <a:r>
                        <a:rPr lang="pt-BR" dirty="0" err="1"/>
                        <a:t>apagaluz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Nome: Ligar e desligar luz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Atores:</a:t>
                      </a:r>
                      <a:r>
                        <a:rPr lang="pt-BR" baseline="0" dirty="0"/>
                        <a:t> Proprietários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Tipo:</a:t>
                      </a:r>
                      <a:r>
                        <a:rPr lang="pt-BR" baseline="0" dirty="0"/>
                        <a:t> Primário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Pré-condições:</a:t>
                      </a:r>
                      <a:r>
                        <a:rPr lang="pt-BR" baseline="0" dirty="0"/>
                        <a:t> Ser  autorizado a mexer no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Pós-condições:</a:t>
                      </a:r>
                      <a:r>
                        <a:rPr lang="pt-BR" baseline="0" dirty="0"/>
                        <a:t> As  luzes serão ligadas ou desligadas conforme a vontade do proprietário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Sequência típica</a:t>
                      </a:r>
                      <a:r>
                        <a:rPr lang="pt-BR" baseline="0" dirty="0"/>
                        <a:t> de eventos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ArqBot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1.</a:t>
                      </a:r>
                      <a:r>
                        <a:rPr lang="pt-BR" baseline="0" dirty="0"/>
                        <a:t> Inicia 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pt-BR" baseline="0" dirty="0"/>
                        <a:t>Aciona pino digital da </a:t>
                      </a:r>
                      <a:r>
                        <a:rPr lang="pt-BR" baseline="0" dirty="0" err="1"/>
                        <a:t>Raspberry</a:t>
                      </a:r>
                      <a:r>
                        <a:rPr lang="pt-BR" baseline="0" dirty="0"/>
                        <a:t>  para abrir o relé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2. Enviar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acendeluz</a:t>
                      </a:r>
                      <a:r>
                        <a:rPr lang="pt-BR" dirty="0"/>
                        <a:t> ou /</a:t>
                      </a:r>
                      <a:r>
                        <a:rPr lang="pt-BR" dirty="0" err="1"/>
                        <a:t>apagaluz</a:t>
                      </a:r>
                      <a:r>
                        <a:rPr lang="pt-BR" dirty="0"/>
                        <a:t>  + número</a:t>
                      </a:r>
                      <a:r>
                        <a:rPr lang="pt-BR" baseline="0" dirty="0"/>
                        <a:t> do cômodo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 Acende ou apaga a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2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dos casos de uso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020543"/>
              </p:ext>
            </p:extLst>
          </p:nvPr>
        </p:nvGraphicFramePr>
        <p:xfrm>
          <a:off x="457200" y="1600200"/>
          <a:ext cx="8363272" cy="4928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Identificação: </a:t>
                      </a:r>
                      <a:r>
                        <a:rPr lang="pt-BR" dirty="0" err="1"/>
                        <a:t>ligarefrigerador</a:t>
                      </a:r>
                      <a:r>
                        <a:rPr lang="pt-BR" dirty="0"/>
                        <a:t> / </a:t>
                      </a:r>
                      <a:r>
                        <a:rPr lang="pt-BR" dirty="0" err="1"/>
                        <a:t>desligaefrigedor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Nome: Ligar e desligar</a:t>
                      </a:r>
                      <a:r>
                        <a:rPr lang="pt-BR" baseline="0" dirty="0"/>
                        <a:t> refrigeradores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Atores:</a:t>
                      </a:r>
                      <a:r>
                        <a:rPr lang="pt-BR" baseline="0" dirty="0"/>
                        <a:t> Proprietários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Tipo:</a:t>
                      </a:r>
                      <a:r>
                        <a:rPr lang="pt-BR" baseline="0" dirty="0"/>
                        <a:t> Primário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Pré-condições:</a:t>
                      </a:r>
                      <a:r>
                        <a:rPr lang="pt-BR" baseline="0" dirty="0"/>
                        <a:t> Ser  autorizado a mexer no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Pós-condições:</a:t>
                      </a:r>
                      <a:r>
                        <a:rPr lang="pt-BR" baseline="0" dirty="0"/>
                        <a:t> Os refrigeradores serão ligados ou desligados conforme a vontade do proprietário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Sequência típica</a:t>
                      </a:r>
                      <a:r>
                        <a:rPr lang="pt-BR" baseline="0" dirty="0"/>
                        <a:t> de eventos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ArqBot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1.</a:t>
                      </a:r>
                      <a:r>
                        <a:rPr lang="pt-BR" baseline="0" dirty="0"/>
                        <a:t> Inicia 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pt-BR" baseline="0" dirty="0"/>
                        <a:t>Aciona pino digital da </a:t>
                      </a:r>
                      <a:r>
                        <a:rPr lang="pt-BR" baseline="0" dirty="0" err="1"/>
                        <a:t>Raspberry</a:t>
                      </a:r>
                      <a:r>
                        <a:rPr lang="pt-BR" baseline="0" dirty="0"/>
                        <a:t>  para abrir o relé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2. Enviar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ligarefrigedor</a:t>
                      </a:r>
                      <a:r>
                        <a:rPr lang="pt-BR" dirty="0"/>
                        <a:t> ou /</a:t>
                      </a:r>
                      <a:r>
                        <a:rPr lang="pt-BR" dirty="0" err="1"/>
                        <a:t>desligarefrigerador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 + número</a:t>
                      </a:r>
                      <a:r>
                        <a:rPr lang="pt-BR" baseline="0" dirty="0"/>
                        <a:t> do aparelho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 Liga</a:t>
                      </a:r>
                      <a:r>
                        <a:rPr lang="pt-BR" baseline="0" dirty="0"/>
                        <a:t> ou desliga refrigerador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dos casos de uso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609185"/>
              </p:ext>
            </p:extLst>
          </p:nvPr>
        </p:nvGraphicFramePr>
        <p:xfrm>
          <a:off x="457200" y="1600200"/>
          <a:ext cx="8363272" cy="390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Identificação: </a:t>
                      </a:r>
                      <a:r>
                        <a:rPr lang="pt-BR" dirty="0" err="1"/>
                        <a:t>takeshot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Nome: Tirar</a:t>
                      </a:r>
                      <a:r>
                        <a:rPr lang="pt-BR" baseline="0" dirty="0"/>
                        <a:t> uma foto instantânea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Atores:</a:t>
                      </a:r>
                      <a:r>
                        <a:rPr lang="pt-BR" baseline="0" dirty="0"/>
                        <a:t> Proprietários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Tipo:</a:t>
                      </a:r>
                      <a:r>
                        <a:rPr lang="pt-BR" baseline="0" dirty="0"/>
                        <a:t> Primário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Pré-condições:</a:t>
                      </a:r>
                      <a:r>
                        <a:rPr lang="pt-BR" baseline="0" dirty="0"/>
                        <a:t> Ser  autorizado a mexer no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Pós-condições:</a:t>
                      </a:r>
                      <a:r>
                        <a:rPr lang="pt-BR" baseline="0" dirty="0"/>
                        <a:t> Uma foto instantânea será tirada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Sequência típica</a:t>
                      </a:r>
                      <a:r>
                        <a:rPr lang="pt-BR" baseline="0" dirty="0"/>
                        <a:t> de eventos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ArqBot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1.</a:t>
                      </a:r>
                      <a:r>
                        <a:rPr lang="pt-BR" baseline="0" dirty="0"/>
                        <a:t> Inicia 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pt-BR" baseline="0" dirty="0"/>
                        <a:t>Aciona webcam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2. Enviar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takeshot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baseline="0" dirty="0"/>
                        <a:t> Tira uma foto instantânea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6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dos casos de uso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09468"/>
              </p:ext>
            </p:extLst>
          </p:nvPr>
        </p:nvGraphicFramePr>
        <p:xfrm>
          <a:off x="457200" y="1600200"/>
          <a:ext cx="8363272" cy="4155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Identificação: </a:t>
                      </a:r>
                      <a:r>
                        <a:rPr lang="pt-BR" baseline="0" dirty="0"/>
                        <a:t> clima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Nome: Mostrar</a:t>
                      </a:r>
                      <a:r>
                        <a:rPr lang="pt-BR" baseline="0" dirty="0"/>
                        <a:t> clima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Atores:</a:t>
                      </a:r>
                      <a:r>
                        <a:rPr lang="pt-BR" baseline="0" dirty="0"/>
                        <a:t> Proprietários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Tipo:</a:t>
                      </a:r>
                      <a:r>
                        <a:rPr lang="pt-BR" baseline="0" dirty="0"/>
                        <a:t> Primário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Pré-condições:</a:t>
                      </a:r>
                      <a:r>
                        <a:rPr lang="pt-BR" baseline="0" dirty="0"/>
                        <a:t> Ser  autorizado a mexer no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Pós-condições:</a:t>
                      </a:r>
                      <a:r>
                        <a:rPr lang="pt-BR" baseline="0" dirty="0"/>
                        <a:t> As condições do tempo serão informadas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Sequência típica</a:t>
                      </a:r>
                      <a:r>
                        <a:rPr lang="pt-BR" baseline="0" dirty="0"/>
                        <a:t> de eventos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ArqBot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1.</a:t>
                      </a:r>
                      <a:r>
                        <a:rPr lang="pt-BR" baseline="0" dirty="0"/>
                        <a:t> Inicia 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pt-BR" baseline="0" dirty="0"/>
                        <a:t>Consulta a API </a:t>
                      </a:r>
                      <a:r>
                        <a:rPr lang="pt-BR" baseline="0" dirty="0" err="1"/>
                        <a:t>openWeather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2. Envia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/clima</a:t>
                      </a:r>
                      <a:r>
                        <a:rPr lang="pt-BR" baseline="0" dirty="0"/>
                        <a:t> + 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baseline="0" dirty="0"/>
                        <a:t> Responde o usuário com valores de temperatura e clima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dos casos de uso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353889"/>
              </p:ext>
            </p:extLst>
          </p:nvPr>
        </p:nvGraphicFramePr>
        <p:xfrm>
          <a:off x="457200" y="1505606"/>
          <a:ext cx="8363272" cy="4155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Identificação: </a:t>
                      </a:r>
                      <a:r>
                        <a:rPr lang="pt-BR" dirty="0" err="1"/>
                        <a:t>addtarefa</a:t>
                      </a:r>
                      <a:r>
                        <a:rPr lang="pt-BR" baseline="0" dirty="0"/>
                        <a:t> / </a:t>
                      </a:r>
                      <a:r>
                        <a:rPr lang="pt-BR" baseline="0" dirty="0" err="1"/>
                        <a:t>vertarefas</a:t>
                      </a:r>
                      <a:r>
                        <a:rPr lang="pt-BR" baseline="0" dirty="0"/>
                        <a:t> / </a:t>
                      </a:r>
                      <a:r>
                        <a:rPr lang="pt-BR" baseline="0" dirty="0" err="1"/>
                        <a:t>rmtarefas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Nome:  Criar quadro de tarefas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Atores:</a:t>
                      </a:r>
                      <a:r>
                        <a:rPr lang="pt-BR" baseline="0" dirty="0"/>
                        <a:t> Proprietários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Tipo:</a:t>
                      </a:r>
                      <a:r>
                        <a:rPr lang="pt-BR" baseline="0" dirty="0"/>
                        <a:t> Primário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Pré-condições:</a:t>
                      </a:r>
                      <a:r>
                        <a:rPr lang="pt-BR" baseline="0" dirty="0"/>
                        <a:t> Ser  autorizado a mexer no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r>
                        <a:rPr lang="pt-BR" dirty="0"/>
                        <a:t>Pós-condições:</a:t>
                      </a:r>
                      <a:r>
                        <a:rPr lang="pt-BR" baseline="0" dirty="0"/>
                        <a:t> Adiciona, mostra ou remove tarefas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1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Sequência típica</a:t>
                      </a:r>
                      <a:r>
                        <a:rPr lang="pt-BR" baseline="0" dirty="0"/>
                        <a:t> de eventos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ArqBot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r>
                        <a:rPr lang="pt-BR" dirty="0"/>
                        <a:t>1.</a:t>
                      </a:r>
                      <a:r>
                        <a:rPr lang="pt-BR" baseline="0" dirty="0"/>
                        <a:t> Inicia o </a:t>
                      </a:r>
                      <a:r>
                        <a:rPr lang="pt-BR" baseline="0" dirty="0" err="1"/>
                        <a:t>bot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pt-BR" baseline="0" dirty="0"/>
                        <a:t>Gera ou edita um arquivo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486">
                <a:tc>
                  <a:txBody>
                    <a:bodyPr/>
                    <a:lstStyle/>
                    <a:p>
                      <a:r>
                        <a:rPr lang="pt-BR" dirty="0"/>
                        <a:t>2. Enviar</a:t>
                      </a:r>
                      <a:r>
                        <a:rPr lang="pt-BR" baseline="0" dirty="0"/>
                        <a:t> /</a:t>
                      </a:r>
                      <a:r>
                        <a:rPr lang="pt-BR" dirty="0" err="1"/>
                        <a:t>addtarefa</a:t>
                      </a:r>
                      <a:r>
                        <a:rPr lang="pt-BR" dirty="0"/>
                        <a:t>  + texto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ou</a:t>
                      </a:r>
                      <a:r>
                        <a:rPr lang="pt-BR" baseline="0" dirty="0"/>
                        <a:t> /</a:t>
                      </a:r>
                      <a:r>
                        <a:rPr lang="pt-BR" baseline="0" dirty="0" err="1"/>
                        <a:t>vertarefas</a:t>
                      </a:r>
                      <a:r>
                        <a:rPr lang="pt-BR" baseline="0" dirty="0"/>
                        <a:t>  ou /</a:t>
                      </a:r>
                      <a:r>
                        <a:rPr lang="pt-BR" baseline="0" dirty="0" err="1"/>
                        <a:t>rmtarefas</a:t>
                      </a:r>
                      <a:r>
                        <a:rPr lang="pt-BR" baseline="0" dirty="0"/>
                        <a:t> conforme a função desejada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baseline="0" dirty="0"/>
                        <a:t> Adiciona, mostra ou remove tarefas  no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D7A71-9E64-4818-955A-AB2C848A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8454AE-F1F7-4135-9A96-F4F1F6902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45800" r="48425" b="29000"/>
          <a:stretch/>
        </p:blipFill>
        <p:spPr>
          <a:xfrm>
            <a:off x="1259632" y="2132856"/>
            <a:ext cx="695677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398</Words>
  <Application>Microsoft Office PowerPoint</Application>
  <PresentationFormat>Apresentação na tela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Sistema ArqBot</vt:lpstr>
      <vt:lpstr>Diagrama de caso de uso</vt:lpstr>
      <vt:lpstr>Especificação dos casos de uso</vt:lpstr>
      <vt:lpstr>Especificação dos casos de uso</vt:lpstr>
      <vt:lpstr>Especificação dos casos de uso</vt:lpstr>
      <vt:lpstr>Especificação dos casos de uso</vt:lpstr>
      <vt:lpstr>Especificação dos casos de uso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ArqBot</dc:title>
  <dc:creator>Erica Muniz</dc:creator>
  <cp:lastModifiedBy>PauloVicktor Felix Dias</cp:lastModifiedBy>
  <cp:revision>11</cp:revision>
  <dcterms:created xsi:type="dcterms:W3CDTF">2017-08-01T18:22:45Z</dcterms:created>
  <dcterms:modified xsi:type="dcterms:W3CDTF">2017-08-02T00:20:10Z</dcterms:modified>
</cp:coreProperties>
</file>