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348038" cy="4643438"/>
  <p:notesSz cx="6858000" cy="9144000"/>
  <p:defaultTextStyle>
    <a:defPPr>
      <a:defRPr lang="pt-BR"/>
    </a:defPPr>
    <a:lvl1pPr marL="0" algn="l" defTabSz="383591" rtl="0" eaLnBrk="1" latinLnBrk="0" hangingPunct="1">
      <a:defRPr sz="755" kern="1200">
        <a:solidFill>
          <a:schemeClr val="tx1"/>
        </a:solidFill>
        <a:latin typeface="+mn-lt"/>
        <a:ea typeface="+mn-ea"/>
        <a:cs typeface="+mn-cs"/>
      </a:defRPr>
    </a:lvl1pPr>
    <a:lvl2pPr marL="191795" algn="l" defTabSz="383591" rtl="0" eaLnBrk="1" latinLnBrk="0" hangingPunct="1">
      <a:defRPr sz="755" kern="1200">
        <a:solidFill>
          <a:schemeClr val="tx1"/>
        </a:solidFill>
        <a:latin typeface="+mn-lt"/>
        <a:ea typeface="+mn-ea"/>
        <a:cs typeface="+mn-cs"/>
      </a:defRPr>
    </a:lvl2pPr>
    <a:lvl3pPr marL="383591" algn="l" defTabSz="383591" rtl="0" eaLnBrk="1" latinLnBrk="0" hangingPunct="1">
      <a:defRPr sz="755" kern="1200">
        <a:solidFill>
          <a:schemeClr val="tx1"/>
        </a:solidFill>
        <a:latin typeface="+mn-lt"/>
        <a:ea typeface="+mn-ea"/>
        <a:cs typeface="+mn-cs"/>
      </a:defRPr>
    </a:lvl3pPr>
    <a:lvl4pPr marL="575386" algn="l" defTabSz="383591" rtl="0" eaLnBrk="1" latinLnBrk="0" hangingPunct="1">
      <a:defRPr sz="755" kern="1200">
        <a:solidFill>
          <a:schemeClr val="tx1"/>
        </a:solidFill>
        <a:latin typeface="+mn-lt"/>
        <a:ea typeface="+mn-ea"/>
        <a:cs typeface="+mn-cs"/>
      </a:defRPr>
    </a:lvl4pPr>
    <a:lvl5pPr marL="767182" algn="l" defTabSz="383591" rtl="0" eaLnBrk="1" latinLnBrk="0" hangingPunct="1">
      <a:defRPr sz="755" kern="1200">
        <a:solidFill>
          <a:schemeClr val="tx1"/>
        </a:solidFill>
        <a:latin typeface="+mn-lt"/>
        <a:ea typeface="+mn-ea"/>
        <a:cs typeface="+mn-cs"/>
      </a:defRPr>
    </a:lvl5pPr>
    <a:lvl6pPr marL="958977" algn="l" defTabSz="383591" rtl="0" eaLnBrk="1" latinLnBrk="0" hangingPunct="1">
      <a:defRPr sz="755" kern="1200">
        <a:solidFill>
          <a:schemeClr val="tx1"/>
        </a:solidFill>
        <a:latin typeface="+mn-lt"/>
        <a:ea typeface="+mn-ea"/>
        <a:cs typeface="+mn-cs"/>
      </a:defRPr>
    </a:lvl6pPr>
    <a:lvl7pPr marL="1150772" algn="l" defTabSz="383591" rtl="0" eaLnBrk="1" latinLnBrk="0" hangingPunct="1">
      <a:defRPr sz="755" kern="1200">
        <a:solidFill>
          <a:schemeClr val="tx1"/>
        </a:solidFill>
        <a:latin typeface="+mn-lt"/>
        <a:ea typeface="+mn-ea"/>
        <a:cs typeface="+mn-cs"/>
      </a:defRPr>
    </a:lvl7pPr>
    <a:lvl8pPr marL="1342568" algn="l" defTabSz="383591" rtl="0" eaLnBrk="1" latinLnBrk="0" hangingPunct="1">
      <a:defRPr sz="755" kern="1200">
        <a:solidFill>
          <a:schemeClr val="tx1"/>
        </a:solidFill>
        <a:latin typeface="+mn-lt"/>
        <a:ea typeface="+mn-ea"/>
        <a:cs typeface="+mn-cs"/>
      </a:defRPr>
    </a:lvl8pPr>
    <a:lvl9pPr marL="1534363" algn="l" defTabSz="383591" rtl="0" eaLnBrk="1" latinLnBrk="0" hangingPunct="1">
      <a:defRPr sz="75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67CD2-D6F7-43E6-B245-434CB7B6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D9BAFB-81F5-4ED8-8D30-F3DC4131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EB7-8910-480E-BDC2-76E40066E621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D56253-3165-4084-90AE-230F9278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B68893-C60A-4EA8-B2D0-9BA1B393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739C-A5AF-4068-A899-7DF8E12C8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14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30388D-93E4-485A-BCF7-882F31B4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78" y="247220"/>
            <a:ext cx="2887683" cy="89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CCAD0C-BAA8-4415-BB25-8B02B28AB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78" y="1236100"/>
            <a:ext cx="2887683" cy="2946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2DA342-CCA2-44BF-9D0B-4E6FFA541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77" y="4303779"/>
            <a:ext cx="753309" cy="247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F6EB7-8910-480E-BDC2-76E40066E621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1BA99F-5CBB-461B-BF10-ED62CDD78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09038" y="4303779"/>
            <a:ext cx="1129963" cy="247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AFAC9A-CC42-4831-BABD-1BBA2BF7C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64552" y="4303779"/>
            <a:ext cx="753309" cy="247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A739C-A5AF-4068-A899-7DF8E12C8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50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251094" rtl="0" eaLnBrk="1" latinLnBrk="0" hangingPunct="1">
        <a:lnSpc>
          <a:spcPct val="90000"/>
        </a:lnSpc>
        <a:spcBef>
          <a:spcPct val="0"/>
        </a:spcBef>
        <a:buNone/>
        <a:defRPr sz="12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774" indent="-62774" algn="l" defTabSz="251094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769" kern="1200">
          <a:solidFill>
            <a:schemeClr val="tx1"/>
          </a:solidFill>
          <a:latin typeface="+mn-lt"/>
          <a:ea typeface="+mn-ea"/>
          <a:cs typeface="+mn-cs"/>
        </a:defRPr>
      </a:lvl1pPr>
      <a:lvl2pPr marL="188321" indent="-62774" algn="l" defTabSz="251094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659" kern="1200">
          <a:solidFill>
            <a:schemeClr val="tx1"/>
          </a:solidFill>
          <a:latin typeface="+mn-lt"/>
          <a:ea typeface="+mn-ea"/>
          <a:cs typeface="+mn-cs"/>
        </a:defRPr>
      </a:lvl2pPr>
      <a:lvl3pPr marL="313868" indent="-62774" algn="l" defTabSz="251094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549" kern="1200">
          <a:solidFill>
            <a:schemeClr val="tx1"/>
          </a:solidFill>
          <a:latin typeface="+mn-lt"/>
          <a:ea typeface="+mn-ea"/>
          <a:cs typeface="+mn-cs"/>
        </a:defRPr>
      </a:lvl3pPr>
      <a:lvl4pPr marL="439415" indent="-62774" algn="l" defTabSz="251094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4" kern="1200">
          <a:solidFill>
            <a:schemeClr val="tx1"/>
          </a:solidFill>
          <a:latin typeface="+mn-lt"/>
          <a:ea typeface="+mn-ea"/>
          <a:cs typeface="+mn-cs"/>
        </a:defRPr>
      </a:lvl4pPr>
      <a:lvl5pPr marL="564962" indent="-62774" algn="l" defTabSz="251094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4" kern="1200">
          <a:solidFill>
            <a:schemeClr val="tx1"/>
          </a:solidFill>
          <a:latin typeface="+mn-lt"/>
          <a:ea typeface="+mn-ea"/>
          <a:cs typeface="+mn-cs"/>
        </a:defRPr>
      </a:lvl5pPr>
      <a:lvl6pPr marL="690509" indent="-62774" algn="l" defTabSz="251094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4" kern="1200">
          <a:solidFill>
            <a:schemeClr val="tx1"/>
          </a:solidFill>
          <a:latin typeface="+mn-lt"/>
          <a:ea typeface="+mn-ea"/>
          <a:cs typeface="+mn-cs"/>
        </a:defRPr>
      </a:lvl6pPr>
      <a:lvl7pPr marL="816056" indent="-62774" algn="l" defTabSz="251094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4" kern="1200">
          <a:solidFill>
            <a:schemeClr val="tx1"/>
          </a:solidFill>
          <a:latin typeface="+mn-lt"/>
          <a:ea typeface="+mn-ea"/>
          <a:cs typeface="+mn-cs"/>
        </a:defRPr>
      </a:lvl7pPr>
      <a:lvl8pPr marL="941603" indent="-62774" algn="l" defTabSz="251094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4" kern="1200">
          <a:solidFill>
            <a:schemeClr val="tx1"/>
          </a:solidFill>
          <a:latin typeface="+mn-lt"/>
          <a:ea typeface="+mn-ea"/>
          <a:cs typeface="+mn-cs"/>
        </a:defRPr>
      </a:lvl8pPr>
      <a:lvl9pPr marL="1067151" indent="-62774" algn="l" defTabSz="251094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51094" rtl="0" eaLnBrk="1" latinLnBrk="0" hangingPunct="1">
        <a:defRPr sz="494" kern="1200">
          <a:solidFill>
            <a:schemeClr val="tx1"/>
          </a:solidFill>
          <a:latin typeface="+mn-lt"/>
          <a:ea typeface="+mn-ea"/>
          <a:cs typeface="+mn-cs"/>
        </a:defRPr>
      </a:lvl1pPr>
      <a:lvl2pPr marL="125547" algn="l" defTabSz="251094" rtl="0" eaLnBrk="1" latinLnBrk="0" hangingPunct="1">
        <a:defRPr sz="494" kern="1200">
          <a:solidFill>
            <a:schemeClr val="tx1"/>
          </a:solidFill>
          <a:latin typeface="+mn-lt"/>
          <a:ea typeface="+mn-ea"/>
          <a:cs typeface="+mn-cs"/>
        </a:defRPr>
      </a:lvl2pPr>
      <a:lvl3pPr marL="251094" algn="l" defTabSz="251094" rtl="0" eaLnBrk="1" latinLnBrk="0" hangingPunct="1">
        <a:defRPr sz="494" kern="1200">
          <a:solidFill>
            <a:schemeClr val="tx1"/>
          </a:solidFill>
          <a:latin typeface="+mn-lt"/>
          <a:ea typeface="+mn-ea"/>
          <a:cs typeface="+mn-cs"/>
        </a:defRPr>
      </a:lvl3pPr>
      <a:lvl4pPr marL="376641" algn="l" defTabSz="251094" rtl="0" eaLnBrk="1" latinLnBrk="0" hangingPunct="1">
        <a:defRPr sz="494" kern="1200">
          <a:solidFill>
            <a:schemeClr val="tx1"/>
          </a:solidFill>
          <a:latin typeface="+mn-lt"/>
          <a:ea typeface="+mn-ea"/>
          <a:cs typeface="+mn-cs"/>
        </a:defRPr>
      </a:lvl4pPr>
      <a:lvl5pPr marL="502188" algn="l" defTabSz="251094" rtl="0" eaLnBrk="1" latinLnBrk="0" hangingPunct="1">
        <a:defRPr sz="494" kern="1200">
          <a:solidFill>
            <a:schemeClr val="tx1"/>
          </a:solidFill>
          <a:latin typeface="+mn-lt"/>
          <a:ea typeface="+mn-ea"/>
          <a:cs typeface="+mn-cs"/>
        </a:defRPr>
      </a:lvl5pPr>
      <a:lvl6pPr marL="627736" algn="l" defTabSz="251094" rtl="0" eaLnBrk="1" latinLnBrk="0" hangingPunct="1">
        <a:defRPr sz="494" kern="1200">
          <a:solidFill>
            <a:schemeClr val="tx1"/>
          </a:solidFill>
          <a:latin typeface="+mn-lt"/>
          <a:ea typeface="+mn-ea"/>
          <a:cs typeface="+mn-cs"/>
        </a:defRPr>
      </a:lvl6pPr>
      <a:lvl7pPr marL="753283" algn="l" defTabSz="251094" rtl="0" eaLnBrk="1" latinLnBrk="0" hangingPunct="1">
        <a:defRPr sz="494" kern="1200">
          <a:solidFill>
            <a:schemeClr val="tx1"/>
          </a:solidFill>
          <a:latin typeface="+mn-lt"/>
          <a:ea typeface="+mn-ea"/>
          <a:cs typeface="+mn-cs"/>
        </a:defRPr>
      </a:lvl7pPr>
      <a:lvl8pPr marL="878830" algn="l" defTabSz="251094" rtl="0" eaLnBrk="1" latinLnBrk="0" hangingPunct="1">
        <a:defRPr sz="494" kern="1200">
          <a:solidFill>
            <a:schemeClr val="tx1"/>
          </a:solidFill>
          <a:latin typeface="+mn-lt"/>
          <a:ea typeface="+mn-ea"/>
          <a:cs typeface="+mn-cs"/>
        </a:defRPr>
      </a:lvl8pPr>
      <a:lvl9pPr marL="1004377" algn="l" defTabSz="251094" rtl="0" eaLnBrk="1" latinLnBrk="0" hangingPunct="1">
        <a:defRPr sz="4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65D57107-72C7-4B4D-9173-8A824984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70563A-D586-4715-B625-2B30208FEF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48038" cy="4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86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MARITAN WHITAKER</dc:creator>
  <cp:lastModifiedBy>LUCAS MARITAN WHITAKER</cp:lastModifiedBy>
  <cp:revision>1</cp:revision>
  <dcterms:created xsi:type="dcterms:W3CDTF">2020-05-27T13:10:56Z</dcterms:created>
  <dcterms:modified xsi:type="dcterms:W3CDTF">2020-05-27T13:10:56Z</dcterms:modified>
</cp:coreProperties>
</file>