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63" r:id="rId6"/>
    <p:sldId id="262" r:id="rId7"/>
    <p:sldId id="258" r:id="rId8"/>
    <p:sldId id="259" r:id="rId9"/>
    <p:sldId id="260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 snapToGrid="0">
      <p:cViewPr varScale="1">
        <p:scale>
          <a:sx n="108" d="100"/>
          <a:sy n="108" d="100"/>
        </p:scale>
        <p:origin x="8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E1833-6BFD-467D-948C-0D0E4BBEE9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118B917-3A56-46D1-A8D9-8B198BB43321}">
      <dgm:prSet/>
      <dgm:spPr/>
      <dgm:t>
        <a:bodyPr/>
        <a:lstStyle/>
        <a:p>
          <a:r>
            <a:rPr lang="pt-BR"/>
            <a:t>20 minutos de apresentação por grupo</a:t>
          </a:r>
          <a:endParaRPr lang="en-US"/>
        </a:p>
      </dgm:t>
    </dgm:pt>
    <dgm:pt modelId="{3A4D5886-1DDE-4D57-A5FE-DB2B0326B809}" type="parTrans" cxnId="{578397A5-50DC-4C20-802D-56A1550B640D}">
      <dgm:prSet/>
      <dgm:spPr/>
      <dgm:t>
        <a:bodyPr/>
        <a:lstStyle/>
        <a:p>
          <a:endParaRPr lang="en-US"/>
        </a:p>
      </dgm:t>
    </dgm:pt>
    <dgm:pt modelId="{1207D33B-4B3D-4E99-A74E-0BF75E554132}" type="sibTrans" cxnId="{578397A5-50DC-4C20-802D-56A1550B640D}">
      <dgm:prSet/>
      <dgm:spPr/>
      <dgm:t>
        <a:bodyPr/>
        <a:lstStyle/>
        <a:p>
          <a:endParaRPr lang="en-US"/>
        </a:p>
      </dgm:t>
    </dgm:pt>
    <dgm:pt modelId="{E694494E-53CA-4C00-92DB-A2FA03747540}">
      <dgm:prSet/>
      <dgm:spPr/>
      <dgm:t>
        <a:bodyPr/>
        <a:lstStyle/>
        <a:p>
          <a:r>
            <a:rPr lang="pt-BR"/>
            <a:t>Todos tem que apresentar</a:t>
          </a:r>
          <a:endParaRPr lang="en-US"/>
        </a:p>
      </dgm:t>
    </dgm:pt>
    <dgm:pt modelId="{8977B6B7-C81B-42BD-B1D4-9E1F21A7049B}" type="parTrans" cxnId="{DA3495F0-A1DE-40E2-9C2D-B3FA65E7A2ED}">
      <dgm:prSet/>
      <dgm:spPr/>
      <dgm:t>
        <a:bodyPr/>
        <a:lstStyle/>
        <a:p>
          <a:endParaRPr lang="en-US"/>
        </a:p>
      </dgm:t>
    </dgm:pt>
    <dgm:pt modelId="{D86EEA8C-5E24-4FA2-BD69-7FC4B1EB5AE1}" type="sibTrans" cxnId="{DA3495F0-A1DE-40E2-9C2D-B3FA65E7A2ED}">
      <dgm:prSet/>
      <dgm:spPr/>
      <dgm:t>
        <a:bodyPr/>
        <a:lstStyle/>
        <a:p>
          <a:endParaRPr lang="en-US"/>
        </a:p>
      </dgm:t>
    </dgm:pt>
    <dgm:pt modelId="{5354C3B3-6E22-4409-BFFC-D68B2D484620}" type="pres">
      <dgm:prSet presAssocID="{293E1833-6BFD-467D-948C-0D0E4BBEE915}" presName="root" presStyleCnt="0">
        <dgm:presLayoutVars>
          <dgm:dir/>
          <dgm:resizeHandles val="exact"/>
        </dgm:presLayoutVars>
      </dgm:prSet>
      <dgm:spPr/>
    </dgm:pt>
    <dgm:pt modelId="{DFAD0496-2F14-46E8-9978-A28A85FAB9AA}" type="pres">
      <dgm:prSet presAssocID="{B118B917-3A56-46D1-A8D9-8B198BB43321}" presName="compNode" presStyleCnt="0"/>
      <dgm:spPr/>
    </dgm:pt>
    <dgm:pt modelId="{9CF57D77-39CE-4FA9-A3C8-154B450BD30E}" type="pres">
      <dgm:prSet presAssocID="{B118B917-3A56-46D1-A8D9-8B198BB433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ômetro"/>
        </a:ext>
      </dgm:extLst>
    </dgm:pt>
    <dgm:pt modelId="{BC79DEA8-9F06-4A2B-9ECB-5755537EFE1A}" type="pres">
      <dgm:prSet presAssocID="{B118B917-3A56-46D1-A8D9-8B198BB43321}" presName="spaceRect" presStyleCnt="0"/>
      <dgm:spPr/>
    </dgm:pt>
    <dgm:pt modelId="{406C58A7-D9EB-49FA-9BBF-7BC355F32A8D}" type="pres">
      <dgm:prSet presAssocID="{B118B917-3A56-46D1-A8D9-8B198BB43321}" presName="textRect" presStyleLbl="revTx" presStyleIdx="0" presStyleCnt="2">
        <dgm:presLayoutVars>
          <dgm:chMax val="1"/>
          <dgm:chPref val="1"/>
        </dgm:presLayoutVars>
      </dgm:prSet>
      <dgm:spPr/>
    </dgm:pt>
    <dgm:pt modelId="{7B583C41-495C-4B89-B6BA-46B331B4D1A7}" type="pres">
      <dgm:prSet presAssocID="{1207D33B-4B3D-4E99-A74E-0BF75E554132}" presName="sibTrans" presStyleCnt="0"/>
      <dgm:spPr/>
    </dgm:pt>
    <dgm:pt modelId="{6B28895A-5AA7-42D4-A119-834707E2354A}" type="pres">
      <dgm:prSet presAssocID="{E694494E-53CA-4C00-92DB-A2FA03747540}" presName="compNode" presStyleCnt="0"/>
      <dgm:spPr/>
    </dgm:pt>
    <dgm:pt modelId="{0644CF80-2054-4079-A976-583839DED0EB}" type="pres">
      <dgm:prSet presAssocID="{E694494E-53CA-4C00-92DB-A2FA037475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king Face with No Fill"/>
        </a:ext>
      </dgm:extLst>
    </dgm:pt>
    <dgm:pt modelId="{A507AEB5-9172-4CE5-B5C3-F24FDB15B92D}" type="pres">
      <dgm:prSet presAssocID="{E694494E-53CA-4C00-92DB-A2FA03747540}" presName="spaceRect" presStyleCnt="0"/>
      <dgm:spPr/>
    </dgm:pt>
    <dgm:pt modelId="{58F435B4-7761-4C5D-8840-1B4A97C44546}" type="pres">
      <dgm:prSet presAssocID="{E694494E-53CA-4C00-92DB-A2FA03747540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9B28C01-D988-4A53-8303-19F595E5BFDD}" type="presOf" srcId="{293E1833-6BFD-467D-948C-0D0E4BBEE915}" destId="{5354C3B3-6E22-4409-BFFC-D68B2D484620}" srcOrd="0" destOrd="0" presId="urn:microsoft.com/office/officeart/2018/2/layout/IconLabelList"/>
    <dgm:cxn modelId="{783DF808-F65B-4FD3-8CBD-1EEF8A84AC69}" type="presOf" srcId="{E694494E-53CA-4C00-92DB-A2FA03747540}" destId="{58F435B4-7761-4C5D-8840-1B4A97C44546}" srcOrd="0" destOrd="0" presId="urn:microsoft.com/office/officeart/2018/2/layout/IconLabelList"/>
    <dgm:cxn modelId="{EDE2801D-AE88-4F7A-88A8-B192916D061C}" type="presOf" srcId="{B118B917-3A56-46D1-A8D9-8B198BB43321}" destId="{406C58A7-D9EB-49FA-9BBF-7BC355F32A8D}" srcOrd="0" destOrd="0" presId="urn:microsoft.com/office/officeart/2018/2/layout/IconLabelList"/>
    <dgm:cxn modelId="{578397A5-50DC-4C20-802D-56A1550B640D}" srcId="{293E1833-6BFD-467D-948C-0D0E4BBEE915}" destId="{B118B917-3A56-46D1-A8D9-8B198BB43321}" srcOrd="0" destOrd="0" parTransId="{3A4D5886-1DDE-4D57-A5FE-DB2B0326B809}" sibTransId="{1207D33B-4B3D-4E99-A74E-0BF75E554132}"/>
    <dgm:cxn modelId="{DA3495F0-A1DE-40E2-9C2D-B3FA65E7A2ED}" srcId="{293E1833-6BFD-467D-948C-0D0E4BBEE915}" destId="{E694494E-53CA-4C00-92DB-A2FA03747540}" srcOrd="1" destOrd="0" parTransId="{8977B6B7-C81B-42BD-B1D4-9E1F21A7049B}" sibTransId="{D86EEA8C-5E24-4FA2-BD69-7FC4B1EB5AE1}"/>
    <dgm:cxn modelId="{7E14050E-2BDF-467E-A0AC-08B5C3247C41}" type="presParOf" srcId="{5354C3B3-6E22-4409-BFFC-D68B2D484620}" destId="{DFAD0496-2F14-46E8-9978-A28A85FAB9AA}" srcOrd="0" destOrd="0" presId="urn:microsoft.com/office/officeart/2018/2/layout/IconLabelList"/>
    <dgm:cxn modelId="{E3D12088-AB5B-45C8-BAC0-02EA3415C9AB}" type="presParOf" srcId="{DFAD0496-2F14-46E8-9978-A28A85FAB9AA}" destId="{9CF57D77-39CE-4FA9-A3C8-154B450BD30E}" srcOrd="0" destOrd="0" presId="urn:microsoft.com/office/officeart/2018/2/layout/IconLabelList"/>
    <dgm:cxn modelId="{10F651B4-C21A-4717-94BF-0C50855C5A6F}" type="presParOf" srcId="{DFAD0496-2F14-46E8-9978-A28A85FAB9AA}" destId="{BC79DEA8-9F06-4A2B-9ECB-5755537EFE1A}" srcOrd="1" destOrd="0" presId="urn:microsoft.com/office/officeart/2018/2/layout/IconLabelList"/>
    <dgm:cxn modelId="{A5863300-9667-4727-80F7-76A035031325}" type="presParOf" srcId="{DFAD0496-2F14-46E8-9978-A28A85FAB9AA}" destId="{406C58A7-D9EB-49FA-9BBF-7BC355F32A8D}" srcOrd="2" destOrd="0" presId="urn:microsoft.com/office/officeart/2018/2/layout/IconLabelList"/>
    <dgm:cxn modelId="{38D1682C-2552-440C-A100-0F8A3543A3CC}" type="presParOf" srcId="{5354C3B3-6E22-4409-BFFC-D68B2D484620}" destId="{7B583C41-495C-4B89-B6BA-46B331B4D1A7}" srcOrd="1" destOrd="0" presId="urn:microsoft.com/office/officeart/2018/2/layout/IconLabelList"/>
    <dgm:cxn modelId="{3812788D-68FD-446B-98E4-34D4261545D3}" type="presParOf" srcId="{5354C3B3-6E22-4409-BFFC-D68B2D484620}" destId="{6B28895A-5AA7-42D4-A119-834707E2354A}" srcOrd="2" destOrd="0" presId="urn:microsoft.com/office/officeart/2018/2/layout/IconLabelList"/>
    <dgm:cxn modelId="{786B9182-EAF7-4B12-A838-E4F898C83310}" type="presParOf" srcId="{6B28895A-5AA7-42D4-A119-834707E2354A}" destId="{0644CF80-2054-4079-A976-583839DED0EB}" srcOrd="0" destOrd="0" presId="urn:microsoft.com/office/officeart/2018/2/layout/IconLabelList"/>
    <dgm:cxn modelId="{C7DF3ABD-1DD7-4DF8-8F3F-DDB6BA0448AE}" type="presParOf" srcId="{6B28895A-5AA7-42D4-A119-834707E2354A}" destId="{A507AEB5-9172-4CE5-B5C3-F24FDB15B92D}" srcOrd="1" destOrd="0" presId="urn:microsoft.com/office/officeart/2018/2/layout/IconLabelList"/>
    <dgm:cxn modelId="{CE5FA979-D1C1-4413-B1E1-108EEE9D9B52}" type="presParOf" srcId="{6B28895A-5AA7-42D4-A119-834707E2354A}" destId="{58F435B4-7761-4C5D-8840-1B4A97C445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C80CB7-E130-4F6B-A603-84F359AEE4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485060A-F641-4FE7-A6F7-115EFF404040}">
      <dgm:prSet/>
      <dgm:spPr/>
      <dgm:t>
        <a:bodyPr/>
        <a:lstStyle/>
        <a:p>
          <a:r>
            <a:rPr lang="pt-BR"/>
            <a:t>Comece com algo que capture a atenção do público. Pode ser uma pergunta, um dado impactante ou uma situação comum ao problema que você deseja resolver.</a:t>
          </a:r>
          <a:endParaRPr lang="en-US"/>
        </a:p>
      </dgm:t>
    </dgm:pt>
    <dgm:pt modelId="{B3630415-FB66-40AD-B84A-D30A5078F941}" type="parTrans" cxnId="{FDA51419-6736-4EF6-8615-0E5CBA6230E1}">
      <dgm:prSet/>
      <dgm:spPr/>
      <dgm:t>
        <a:bodyPr/>
        <a:lstStyle/>
        <a:p>
          <a:endParaRPr lang="en-US"/>
        </a:p>
      </dgm:t>
    </dgm:pt>
    <dgm:pt modelId="{EB8002DF-A520-4E76-91E9-336D3DF0D27D}" type="sibTrans" cxnId="{FDA51419-6736-4EF6-8615-0E5CBA6230E1}">
      <dgm:prSet/>
      <dgm:spPr/>
      <dgm:t>
        <a:bodyPr/>
        <a:lstStyle/>
        <a:p>
          <a:endParaRPr lang="en-US"/>
        </a:p>
      </dgm:t>
    </dgm:pt>
    <dgm:pt modelId="{4B1B7ABD-6D5A-41F1-9754-194F66F20FFA}">
      <dgm:prSet/>
      <dgm:spPr/>
      <dgm:t>
        <a:bodyPr/>
        <a:lstStyle/>
        <a:p>
          <a:r>
            <a:rPr lang="pt-BR"/>
            <a:t>Utilize aqui dados da pesquisa que corroboram com as tendências do setor.</a:t>
          </a:r>
          <a:endParaRPr lang="en-US"/>
        </a:p>
      </dgm:t>
    </dgm:pt>
    <dgm:pt modelId="{3F857D81-E4AC-4D5C-B351-303C413A8D94}" type="parTrans" cxnId="{3090C517-943A-46D5-BBC4-793BAE32807C}">
      <dgm:prSet/>
      <dgm:spPr/>
      <dgm:t>
        <a:bodyPr/>
        <a:lstStyle/>
        <a:p>
          <a:endParaRPr lang="en-US"/>
        </a:p>
      </dgm:t>
    </dgm:pt>
    <dgm:pt modelId="{2975CC84-588F-4B30-972A-F866BBAEBA2A}" type="sibTrans" cxnId="{3090C517-943A-46D5-BBC4-793BAE32807C}">
      <dgm:prSet/>
      <dgm:spPr/>
      <dgm:t>
        <a:bodyPr/>
        <a:lstStyle/>
        <a:p>
          <a:endParaRPr lang="en-US"/>
        </a:p>
      </dgm:t>
    </dgm:pt>
    <dgm:pt modelId="{BD436E91-0A4C-4314-9BF6-ED6C11EB0EA7}" type="pres">
      <dgm:prSet presAssocID="{9FC80CB7-E130-4F6B-A603-84F359AEE48D}" presName="root" presStyleCnt="0">
        <dgm:presLayoutVars>
          <dgm:dir/>
          <dgm:resizeHandles val="exact"/>
        </dgm:presLayoutVars>
      </dgm:prSet>
      <dgm:spPr/>
    </dgm:pt>
    <dgm:pt modelId="{442C5D83-D4E0-40EE-94EE-ECD28A2F5EEC}" type="pres">
      <dgm:prSet presAssocID="{F485060A-F641-4FE7-A6F7-115EFF404040}" presName="compNode" presStyleCnt="0"/>
      <dgm:spPr/>
    </dgm:pt>
    <dgm:pt modelId="{85F5FB59-4744-47D1-A803-264B22AA46F1}" type="pres">
      <dgm:prSet presAssocID="{F485060A-F641-4FE7-A6F7-115EFF404040}" presName="bgRect" presStyleLbl="bgShp" presStyleIdx="0" presStyleCnt="2"/>
      <dgm:spPr/>
    </dgm:pt>
    <dgm:pt modelId="{2604C5A7-5513-4A8B-AC41-0A4526937D0F}" type="pres">
      <dgm:prSet presAssocID="{F485060A-F641-4FE7-A6F7-115EFF40404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10E8B14-BD8E-4419-A6DF-73B3FE724B50}" type="pres">
      <dgm:prSet presAssocID="{F485060A-F641-4FE7-A6F7-115EFF404040}" presName="spaceRect" presStyleCnt="0"/>
      <dgm:spPr/>
    </dgm:pt>
    <dgm:pt modelId="{89F3E82D-3E90-42A3-9D40-1E67C3A65A27}" type="pres">
      <dgm:prSet presAssocID="{F485060A-F641-4FE7-A6F7-115EFF404040}" presName="parTx" presStyleLbl="revTx" presStyleIdx="0" presStyleCnt="2">
        <dgm:presLayoutVars>
          <dgm:chMax val="0"/>
          <dgm:chPref val="0"/>
        </dgm:presLayoutVars>
      </dgm:prSet>
      <dgm:spPr/>
    </dgm:pt>
    <dgm:pt modelId="{443CBCB7-78D6-4A5F-BC18-E125809EC8DE}" type="pres">
      <dgm:prSet presAssocID="{EB8002DF-A520-4E76-91E9-336D3DF0D27D}" presName="sibTrans" presStyleCnt="0"/>
      <dgm:spPr/>
    </dgm:pt>
    <dgm:pt modelId="{634FBC64-2BE4-471D-B43B-C4CD28B77A04}" type="pres">
      <dgm:prSet presAssocID="{4B1B7ABD-6D5A-41F1-9754-194F66F20FFA}" presName="compNode" presStyleCnt="0"/>
      <dgm:spPr/>
    </dgm:pt>
    <dgm:pt modelId="{9E680417-7CC2-4769-B1D9-169C1A3B9E79}" type="pres">
      <dgm:prSet presAssocID="{4B1B7ABD-6D5A-41F1-9754-194F66F20FFA}" presName="bgRect" presStyleLbl="bgShp" presStyleIdx="1" presStyleCnt="2"/>
      <dgm:spPr/>
    </dgm:pt>
    <dgm:pt modelId="{228DD4CE-00F6-4A70-92CC-034EB978B755}" type="pres">
      <dgm:prSet presAssocID="{4B1B7ABD-6D5A-41F1-9754-194F66F20F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squisa"/>
        </a:ext>
      </dgm:extLst>
    </dgm:pt>
    <dgm:pt modelId="{8A3FEDE6-161F-4611-B5E7-AA88B4260D59}" type="pres">
      <dgm:prSet presAssocID="{4B1B7ABD-6D5A-41F1-9754-194F66F20FFA}" presName="spaceRect" presStyleCnt="0"/>
      <dgm:spPr/>
    </dgm:pt>
    <dgm:pt modelId="{5465D0EB-6CEE-4C95-B91F-C2F16B0A1FDD}" type="pres">
      <dgm:prSet presAssocID="{4B1B7ABD-6D5A-41F1-9754-194F66F20FF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090C517-943A-46D5-BBC4-793BAE32807C}" srcId="{9FC80CB7-E130-4F6B-A603-84F359AEE48D}" destId="{4B1B7ABD-6D5A-41F1-9754-194F66F20FFA}" srcOrd="1" destOrd="0" parTransId="{3F857D81-E4AC-4D5C-B351-303C413A8D94}" sibTransId="{2975CC84-588F-4B30-972A-F866BBAEBA2A}"/>
    <dgm:cxn modelId="{FDA51419-6736-4EF6-8615-0E5CBA6230E1}" srcId="{9FC80CB7-E130-4F6B-A603-84F359AEE48D}" destId="{F485060A-F641-4FE7-A6F7-115EFF404040}" srcOrd="0" destOrd="0" parTransId="{B3630415-FB66-40AD-B84A-D30A5078F941}" sibTransId="{EB8002DF-A520-4E76-91E9-336D3DF0D27D}"/>
    <dgm:cxn modelId="{E0805E74-1BAD-40A6-89A7-0F5CB6E1A959}" type="presOf" srcId="{4B1B7ABD-6D5A-41F1-9754-194F66F20FFA}" destId="{5465D0EB-6CEE-4C95-B91F-C2F16B0A1FDD}" srcOrd="0" destOrd="0" presId="urn:microsoft.com/office/officeart/2018/2/layout/IconVerticalSolidList"/>
    <dgm:cxn modelId="{252B5658-ABC9-40A3-9289-2DD85E1A0939}" type="presOf" srcId="{9FC80CB7-E130-4F6B-A603-84F359AEE48D}" destId="{BD436E91-0A4C-4314-9BF6-ED6C11EB0EA7}" srcOrd="0" destOrd="0" presId="urn:microsoft.com/office/officeart/2018/2/layout/IconVerticalSolidList"/>
    <dgm:cxn modelId="{96FE5FEB-FFE8-4C31-A1B2-13A9E7C3C7B7}" type="presOf" srcId="{F485060A-F641-4FE7-A6F7-115EFF404040}" destId="{89F3E82D-3E90-42A3-9D40-1E67C3A65A27}" srcOrd="0" destOrd="0" presId="urn:microsoft.com/office/officeart/2018/2/layout/IconVerticalSolidList"/>
    <dgm:cxn modelId="{D730F3B2-92BA-4492-8837-043C6EEF5987}" type="presParOf" srcId="{BD436E91-0A4C-4314-9BF6-ED6C11EB0EA7}" destId="{442C5D83-D4E0-40EE-94EE-ECD28A2F5EEC}" srcOrd="0" destOrd="0" presId="urn:microsoft.com/office/officeart/2018/2/layout/IconVerticalSolidList"/>
    <dgm:cxn modelId="{9F85DB88-F9B1-4076-B247-283350C01DBD}" type="presParOf" srcId="{442C5D83-D4E0-40EE-94EE-ECD28A2F5EEC}" destId="{85F5FB59-4744-47D1-A803-264B22AA46F1}" srcOrd="0" destOrd="0" presId="urn:microsoft.com/office/officeart/2018/2/layout/IconVerticalSolidList"/>
    <dgm:cxn modelId="{8960E4BB-32CF-4BDF-9849-2532B489C3F1}" type="presParOf" srcId="{442C5D83-D4E0-40EE-94EE-ECD28A2F5EEC}" destId="{2604C5A7-5513-4A8B-AC41-0A4526937D0F}" srcOrd="1" destOrd="0" presId="urn:microsoft.com/office/officeart/2018/2/layout/IconVerticalSolidList"/>
    <dgm:cxn modelId="{E3A412C5-D42D-4AD1-9196-56808EF166CC}" type="presParOf" srcId="{442C5D83-D4E0-40EE-94EE-ECD28A2F5EEC}" destId="{510E8B14-BD8E-4419-A6DF-73B3FE724B50}" srcOrd="2" destOrd="0" presId="urn:microsoft.com/office/officeart/2018/2/layout/IconVerticalSolidList"/>
    <dgm:cxn modelId="{0167BF0A-3551-47BC-9FEA-8855F4FB6B16}" type="presParOf" srcId="{442C5D83-D4E0-40EE-94EE-ECD28A2F5EEC}" destId="{89F3E82D-3E90-42A3-9D40-1E67C3A65A27}" srcOrd="3" destOrd="0" presId="urn:microsoft.com/office/officeart/2018/2/layout/IconVerticalSolidList"/>
    <dgm:cxn modelId="{6460AC01-5C4B-4D5A-91AB-13A3B1DDC574}" type="presParOf" srcId="{BD436E91-0A4C-4314-9BF6-ED6C11EB0EA7}" destId="{443CBCB7-78D6-4A5F-BC18-E125809EC8DE}" srcOrd="1" destOrd="0" presId="urn:microsoft.com/office/officeart/2018/2/layout/IconVerticalSolidList"/>
    <dgm:cxn modelId="{D6ED1C52-11CA-44DF-AC15-458BDA822EC1}" type="presParOf" srcId="{BD436E91-0A4C-4314-9BF6-ED6C11EB0EA7}" destId="{634FBC64-2BE4-471D-B43B-C4CD28B77A04}" srcOrd="2" destOrd="0" presId="urn:microsoft.com/office/officeart/2018/2/layout/IconVerticalSolidList"/>
    <dgm:cxn modelId="{0B3AC2A7-8AE0-4576-AC2D-56D79582FEE1}" type="presParOf" srcId="{634FBC64-2BE4-471D-B43B-C4CD28B77A04}" destId="{9E680417-7CC2-4769-B1D9-169C1A3B9E79}" srcOrd="0" destOrd="0" presId="urn:microsoft.com/office/officeart/2018/2/layout/IconVerticalSolidList"/>
    <dgm:cxn modelId="{50B5052B-1572-47E1-BB83-CD2F3D983BBA}" type="presParOf" srcId="{634FBC64-2BE4-471D-B43B-C4CD28B77A04}" destId="{228DD4CE-00F6-4A70-92CC-034EB978B755}" srcOrd="1" destOrd="0" presId="urn:microsoft.com/office/officeart/2018/2/layout/IconVerticalSolidList"/>
    <dgm:cxn modelId="{9F8FEEAA-6D9A-4AB3-901C-9BCA27FB4863}" type="presParOf" srcId="{634FBC64-2BE4-471D-B43B-C4CD28B77A04}" destId="{8A3FEDE6-161F-4611-B5E7-AA88B4260D59}" srcOrd="2" destOrd="0" presId="urn:microsoft.com/office/officeart/2018/2/layout/IconVerticalSolidList"/>
    <dgm:cxn modelId="{24B04F08-50DB-45D5-B921-C5A17156F293}" type="presParOf" srcId="{634FBC64-2BE4-471D-B43B-C4CD28B77A04}" destId="{5465D0EB-6CEE-4C95-B91F-C2F16B0A1F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F57D77-39CE-4FA9-A3C8-154B450BD30E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C58A7-D9EB-49FA-9BBF-7BC355F32A8D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20 minutos de apresentação por grupo</a:t>
          </a:r>
          <a:endParaRPr lang="en-US" sz="2500" kern="1200"/>
        </a:p>
      </dsp:txBody>
      <dsp:txXfrm>
        <a:off x="765914" y="2943510"/>
        <a:ext cx="4320000" cy="720000"/>
      </dsp:txXfrm>
    </dsp:sp>
    <dsp:sp modelId="{0644CF80-2054-4079-A976-583839DED0EB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F435B4-7761-4C5D-8840-1B4A97C44546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Todos tem que apresentar</a:t>
          </a:r>
          <a:endParaRPr lang="en-US" sz="25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F5FB59-4744-47D1-A803-264B22AA46F1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4C5A7-5513-4A8B-AC41-0A4526937D0F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3E82D-3E90-42A3-9D40-1E67C3A65A27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Comece com algo que capture a atenção do público. Pode ser uma pergunta, um dado impactante ou uma situação comum ao problema que você deseja resolver.</a:t>
          </a:r>
          <a:endParaRPr lang="en-US" sz="2400" kern="1200"/>
        </a:p>
      </dsp:txBody>
      <dsp:txXfrm>
        <a:off x="1509882" y="708097"/>
        <a:ext cx="9005717" cy="1307257"/>
      </dsp:txXfrm>
    </dsp:sp>
    <dsp:sp modelId="{9E680417-7CC2-4769-B1D9-169C1A3B9E79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8DD4CE-00F6-4A70-92CC-034EB978B75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5D0EB-6CEE-4C95-B91F-C2F16B0A1FDD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/>
            <a:t>Utilize aqui dados da pesquisa que corroboram com as tendências do setor.</a:t>
          </a:r>
          <a:endParaRPr lang="en-US" sz="2400" kern="1200"/>
        </a:p>
      </dsp:txBody>
      <dsp:txXfrm>
        <a:off x="1509882" y="2342169"/>
        <a:ext cx="9005717" cy="1307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FEFE1-624B-128D-FFB5-28906A7D5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16720B-2B17-24BD-40E0-4EE1D27F3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72BDF0-159D-452F-23BE-B343F03A4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026-D176-ED4D-9BE0-2BF10B78232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55AA2A-B344-A963-8AE8-A85A5C35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AF7AD8-8073-E5D0-F7B7-4BC6F0E00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9FAF-751A-494D-B8B1-D1CE3097D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09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F1E86-EFF7-7D2F-2DDE-4E066B0FA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0E6DDA-D4CF-84DD-0E15-65B5F4E7C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96F7C6-BD40-012E-003A-6F1F3C9C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026-D176-ED4D-9BE0-2BF10B78232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8E86DE-5D50-C796-E53F-2891959D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759D97-32B2-2ADF-C522-8ED418CE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9FAF-751A-494D-B8B1-D1CE3097D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90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D21511C-3BAB-51D6-5CB1-F3FB88C2B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18A0A86-4BC6-3319-EC15-D21676A87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BED75E-58E6-ED92-FB3A-15B377E7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026-D176-ED4D-9BE0-2BF10B78232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AAE639-74CF-E941-18FA-D061B79E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8C084-982A-C6F4-50AC-2228252A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9FAF-751A-494D-B8B1-D1CE3097D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180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B18C2-6F38-8532-1457-557FD2165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9C3536-2082-66DE-3B3D-0896128BF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74A017-2B9F-6E79-15C4-199CCEF0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026-D176-ED4D-9BE0-2BF10B78232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FD32F2-CD93-1D6A-4899-DF2E6D65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0FEBE-204F-6622-BD7E-74059BFC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9FAF-751A-494D-B8B1-D1CE3097D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5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E0144-80AB-3113-9304-C3FB4456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6B59EF-7713-BCFC-3E96-512C48C3B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95BA0-5B0A-D479-38A8-222A91B76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026-D176-ED4D-9BE0-2BF10B78232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4C4C9D-0CAB-6871-FD98-5E4D8B0A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55FBB-DB8A-FC9E-5F34-6B2294371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9FAF-751A-494D-B8B1-D1CE3097D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6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88BCBF-653B-2A0B-57F8-95BB6FBD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68ACCD-F924-6E22-350A-E13D7D25E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F95619-B7F2-8501-2766-D54833B5D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6D2107-187E-104A-9C75-1CBC3D80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026-D176-ED4D-9BE0-2BF10B78232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F8169E-BA59-1547-234B-455F5268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E4AE5C-056F-2967-5765-550F3326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9FAF-751A-494D-B8B1-D1CE3097D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117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FFFE2-3343-9EE4-DABD-FF307B5C2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BC11EF-06C8-F6E9-AB0F-2337B79DB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81A7BC-55E2-1415-7296-222F85053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BF88D1-E02F-EE9A-2EE4-FABCE6562A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C47D8D-C3C1-F996-947D-7F72C1F596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A79C297-7ED8-273D-67EC-7C9A2A58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026-D176-ED4D-9BE0-2BF10B78232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BB1ADDC-5D64-4ACB-1E08-344CFBB4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DD7C47-BD0C-256A-FEF6-8CD1A75E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9FAF-751A-494D-B8B1-D1CE3097D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098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4B187-E535-3197-32CF-D6479419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090D116-DE43-2E2D-5EAA-CF700B5E2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026-D176-ED4D-9BE0-2BF10B78232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E3C9E36-0044-3A45-AA5C-A21B0170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FD84B1-7183-E8B1-6EB6-EB2DDD35A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9FAF-751A-494D-B8B1-D1CE3097D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63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9256B5C-98C2-ABBB-610F-C738156A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026-D176-ED4D-9BE0-2BF10B78232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4EE731-AB08-A7FF-29FA-30E3076B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2AF0F7E-F790-05DA-7E1C-1B5F6240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9FAF-751A-494D-B8B1-D1CE3097D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8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B4950-AE91-5773-AB6D-63DC4A278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55F8C7-B4AF-2502-331A-ABDBBA5E5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B4228CB-8A91-ED3F-3960-B01D8032E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1F92E1-005E-5602-23B1-E82907BA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026-D176-ED4D-9BE0-2BF10B78232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356F2A7-75E1-6D4E-60EB-EB46FCBA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891EB8-A8C8-8E73-BE23-14DFB5FC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9FAF-751A-494D-B8B1-D1CE3097D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6667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E4B2D-3686-99C2-1F26-6D85EB6F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EAF7BB-3FF3-A1B2-0509-006BDF314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8F546A-780B-8B91-8D91-3D5014C2A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577843-03A0-3464-47A7-9EBEAACB9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8026-D176-ED4D-9BE0-2BF10B78232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C47830-9964-B5B8-65DF-959A658AD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3D59FF-900F-C970-DE70-315FDB0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C9FAF-751A-494D-B8B1-D1CE3097D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8751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E183E8F-DC67-00E5-C31B-4894B8DC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BC79F8-504C-55B0-A89B-E85D9F3B9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C371D0-DB29-76AC-6A95-7E137AA92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38026-D176-ED4D-9BE0-2BF10B78232C}" type="datetimeFigureOut">
              <a:rPr lang="pt-BR" smtClean="0"/>
              <a:t>21/11/2024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7F422-EF84-00CC-68ED-618402C3FE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C9F337-62F9-C569-88D7-114C3D84B2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C9FAF-751A-494D-B8B1-D1CE3097DE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64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1E0B85-9074-5AE3-6FAA-D28F17BBA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Projeto Interdisciplinar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5F879A-DA4B-F80C-D094-146537C33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>
                <a:solidFill>
                  <a:srgbClr val="FFFFFF"/>
                </a:solidFill>
              </a:rPr>
              <a:t>Curso Superior de Tecnologia em Ciência de Dados para Negócios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04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F7A1DD-9F3E-DB08-9A70-3EFFDD34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Orientação sobre a apresentação</a:t>
            </a:r>
          </a:p>
        </p:txBody>
      </p:sp>
      <p:graphicFrame>
        <p:nvGraphicFramePr>
          <p:cNvPr id="21" name="Espaço Reservado para Conteúdo 2">
            <a:extLst>
              <a:ext uri="{FF2B5EF4-FFF2-40B4-BE49-F238E27FC236}">
                <a16:creationId xmlns:a16="http://schemas.microsoft.com/office/drawing/2014/main" id="{406B69C0-6529-0025-A4F9-7384EC386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3300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98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6D63F1D-9550-A9CE-F987-CCE355F5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481"/>
            <a:ext cx="10515600" cy="5571482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Introdução e Gancho: Comece com algo que capture a atenção do público. Pode ser uma pergunta, um dado impactante ou uma situação comum ao problema que você deseja resolver.</a:t>
            </a:r>
          </a:p>
          <a:p>
            <a:endParaRPr lang="pt-BR" dirty="0"/>
          </a:p>
          <a:p>
            <a:r>
              <a:rPr lang="pt-BR" dirty="0"/>
              <a:t>Problema: Defina o problema que você identificou e que sua solução pretende resolver. Mostre o impacto do problema e por que ele merece atenção.</a:t>
            </a:r>
          </a:p>
          <a:p>
            <a:endParaRPr lang="pt-BR" dirty="0"/>
          </a:p>
          <a:p>
            <a:r>
              <a:rPr lang="pt-BR" dirty="0"/>
              <a:t>Solução: Apresente a sua solução de forma clara e objetiva. Explique o que o seu produto ou serviço faz e por que ele é a melhor opção para resolver o problema.</a:t>
            </a:r>
          </a:p>
          <a:p>
            <a:endParaRPr lang="pt-BR" dirty="0"/>
          </a:p>
          <a:p>
            <a:r>
              <a:rPr lang="pt-BR" dirty="0"/>
              <a:t>Mercado: Explique o tamanho do mercado ou o público-alvo. Quem se beneficiaria dessa solução? Destaque oportunidades de crescimento e potenciais de mercado.</a:t>
            </a:r>
          </a:p>
          <a:p>
            <a:endParaRPr lang="pt-BR" dirty="0"/>
          </a:p>
          <a:p>
            <a:r>
              <a:rPr lang="pt-BR" dirty="0"/>
              <a:t>Diferencial Competitivo: Explique o que torna sua solução única e como ela se diferencia de outras opções no mercado. Isso pode incluir tecnologia, modelo de negócios ou outros elementos inovadores.</a:t>
            </a:r>
          </a:p>
          <a:p>
            <a:endParaRPr lang="pt-BR" dirty="0"/>
          </a:p>
          <a:p>
            <a:r>
              <a:rPr lang="pt-BR" dirty="0"/>
              <a:t>Modelo de Negócio: Descreva como você pretende ganhar dinheiro com a sua solução. Pode ser por venda direta, assinaturas, publicidade, entre outros.</a:t>
            </a:r>
          </a:p>
          <a:p>
            <a:endParaRPr lang="pt-BR" dirty="0"/>
          </a:p>
          <a:p>
            <a:r>
              <a:rPr lang="pt-BR" dirty="0"/>
              <a:t>Plano de Ação: Fale sobre as etapas para desenvolver ou expandir o produto. Mostre que existe um caminho claro para o desenvolvimento e crescimento.</a:t>
            </a:r>
          </a:p>
          <a:p>
            <a:endParaRPr lang="pt-BR" dirty="0"/>
          </a:p>
          <a:p>
            <a:r>
              <a:rPr lang="pt-BR" dirty="0"/>
              <a:t>Fechamento com Insights: Termine a apresentação exibindo os dados levantados/simulados no Pandas.</a:t>
            </a:r>
          </a:p>
        </p:txBody>
      </p:sp>
    </p:spTree>
    <p:extLst>
      <p:ext uri="{BB962C8B-B14F-4D97-AF65-F5344CB8AC3E}">
        <p14:creationId xmlns:p14="http://schemas.microsoft.com/office/powerpoint/2010/main" val="102378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BD1D92B8-4B38-7489-3BFD-25BF927F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pt-BR" dirty="0"/>
              <a:t>Introdução – Compreendendo o Contexto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Espaço Reservado para Conteúdo 5">
            <a:extLst>
              <a:ext uri="{FF2B5EF4-FFF2-40B4-BE49-F238E27FC236}">
                <a16:creationId xmlns:a16="http://schemas.microsoft.com/office/drawing/2014/main" id="{7502DDDE-714C-B403-DAF3-4E2BAEEA2E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8026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040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925A878-8B87-A4FF-1DFA-FA78EC4EC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Qual problema pretendemos resolver?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ACA931-C0C9-0FCA-AE63-2F61DF722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Explique o problema e a proposta de solução para o mesmo </a:t>
            </a:r>
          </a:p>
          <a:p>
            <a:r>
              <a:rPr lang="pt-BR" sz="2400" dirty="0"/>
              <a:t>Explique brevemente as funcionalidades do produto/serviço </a:t>
            </a:r>
          </a:p>
          <a:p>
            <a:r>
              <a:rPr lang="pt-BR" sz="2400" dirty="0"/>
              <a:t>Defina o público alvo/cliente/usuário</a:t>
            </a:r>
          </a:p>
          <a:p>
            <a:r>
              <a:rPr lang="pt-BR" sz="2400" dirty="0"/>
              <a:t>Defina os canais de vendas e distribuição</a:t>
            </a:r>
          </a:p>
          <a:p>
            <a:r>
              <a:rPr lang="pt-BR" sz="2400" dirty="0"/>
              <a:t>Principais concorrentes</a:t>
            </a:r>
          </a:p>
          <a:p>
            <a:r>
              <a:rPr lang="pt-BR" sz="2400" dirty="0"/>
              <a:t>Diferencial competitivo frente aos concorrentes</a:t>
            </a:r>
          </a:p>
          <a:p>
            <a:r>
              <a:rPr lang="pt-BR" sz="2400" dirty="0"/>
              <a:t>Qual impacto esta solução gera? (mostrar relevância da solução)</a:t>
            </a:r>
          </a:p>
        </p:txBody>
      </p:sp>
    </p:spTree>
    <p:extLst>
      <p:ext uri="{BB962C8B-B14F-4D97-AF65-F5344CB8AC3E}">
        <p14:creationId xmlns:p14="http://schemas.microsoft.com/office/powerpoint/2010/main" val="1540942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8E2092-98B6-7FBB-C13A-7CAD649F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Apresentação da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BF2DF3-D312-2425-2C8C-B0A70EE95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Missão, visão e valores</a:t>
            </a:r>
          </a:p>
          <a:p>
            <a:r>
              <a:rPr lang="pt-BR" sz="2400" dirty="0"/>
              <a:t>Pontos Fortes e Fracos, Oportunidades e Ameaças</a:t>
            </a:r>
          </a:p>
          <a:p>
            <a:r>
              <a:rPr lang="pt-BR" sz="2400" dirty="0"/>
              <a:t>Definir as estratégias de crescimento, enfrentamento, melhoria e defesa.</a:t>
            </a:r>
          </a:p>
          <a:p>
            <a:r>
              <a:rPr lang="pt-BR" sz="2400" dirty="0"/>
              <a:t>Definir os objetivos (SWART)</a:t>
            </a:r>
          </a:p>
          <a:p>
            <a:r>
              <a:rPr lang="pt-BR" sz="2400" dirty="0"/>
              <a:t>Explicar o BSC</a:t>
            </a:r>
          </a:p>
          <a:p>
            <a:r>
              <a:rPr lang="pt-BR" sz="2400" dirty="0"/>
              <a:t>Plano de Ação</a:t>
            </a:r>
          </a:p>
        </p:txBody>
      </p:sp>
    </p:spTree>
    <p:extLst>
      <p:ext uri="{BB962C8B-B14F-4D97-AF65-F5344CB8AC3E}">
        <p14:creationId xmlns:p14="http://schemas.microsoft.com/office/powerpoint/2010/main" val="267820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79E7C56-C52B-ED66-F52C-0078C6DE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Fortalecendo a Cultura da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936364-25C6-892A-E216-5F5F1ACB3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pt-BR" sz="2400" dirty="0"/>
              <a:t>Pilares da Cultura</a:t>
            </a:r>
          </a:p>
          <a:p>
            <a:r>
              <a:rPr lang="pt-BR" sz="2400" dirty="0"/>
              <a:t>Lema da empresa</a:t>
            </a:r>
          </a:p>
          <a:p>
            <a:r>
              <a:rPr lang="pt-BR" sz="2400" dirty="0"/>
              <a:t>Definição dos objetivos “qualitativos” da cultura organizacional</a:t>
            </a:r>
          </a:p>
          <a:p>
            <a:r>
              <a:rPr lang="pt-BR" sz="2400" dirty="0"/>
              <a:t>Definição das estratégias utilizadas para fortalecer os pilares da cultura.</a:t>
            </a:r>
          </a:p>
          <a:p>
            <a:r>
              <a:rPr lang="pt-BR" sz="2400" dirty="0"/>
              <a:t>Mostrar os espaços de trabalho, o conceito da empresa, a forma de gestão alinhados à cultura que se pretende desenvolver.</a:t>
            </a:r>
          </a:p>
        </p:txBody>
      </p:sp>
    </p:spTree>
    <p:extLst>
      <p:ext uri="{BB962C8B-B14F-4D97-AF65-F5344CB8AC3E}">
        <p14:creationId xmlns:p14="http://schemas.microsoft.com/office/powerpoint/2010/main" val="1834194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52A219-3659-BAF0-B1A0-79808112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Fechamento com insights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AF76586-32B1-1CA5-58F3-A603EBC48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230908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164925-026B-2006-6343-10E7BD6B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 dirty="0">
                <a:solidFill>
                  <a:srgbClr val="FFFFFF"/>
                </a:solidFill>
              </a:rPr>
              <a:t>Lições aprendidas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D44CFC-EDD7-BFC0-A762-FD019DB0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pt-BR" sz="2000"/>
          </a:p>
        </p:txBody>
      </p:sp>
    </p:spTree>
    <p:extLst>
      <p:ext uri="{BB962C8B-B14F-4D97-AF65-F5344CB8AC3E}">
        <p14:creationId xmlns:p14="http://schemas.microsoft.com/office/powerpoint/2010/main" val="31483094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9AEDDDB42FAC4CB2AA3BB5FB4458FC" ma:contentTypeVersion="4" ma:contentTypeDescription="Crie um novo documento." ma:contentTypeScope="" ma:versionID="68152243023225b3a2a4de5ad4550a86">
  <xsd:schema xmlns:xsd="http://www.w3.org/2001/XMLSchema" xmlns:xs="http://www.w3.org/2001/XMLSchema" xmlns:p="http://schemas.microsoft.com/office/2006/metadata/properties" xmlns:ns2="c04719d7-b6a3-44e5-bd84-c0db24dc4344" targetNamespace="http://schemas.microsoft.com/office/2006/metadata/properties" ma:root="true" ma:fieldsID="4a545be84b86e4cb0bfa219f488316ce" ns2:_="">
    <xsd:import namespace="c04719d7-b6a3-44e5-bd84-c0db24dc434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719d7-b6a3-44e5-bd84-c0db24dc434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3F5995-426B-4969-A732-97FBA83130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719d7-b6a3-44e5-bd84-c0db24dc43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1E583C-CD37-4E20-BD04-0FF8C413CC9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85FB234-46DE-463B-ADEB-E2CE21B9DCB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456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Tema do Office</vt:lpstr>
      <vt:lpstr>Projeto Interdisciplinar 1</vt:lpstr>
      <vt:lpstr>Orientação sobre a apresentação</vt:lpstr>
      <vt:lpstr>Apresentação do PowerPoint</vt:lpstr>
      <vt:lpstr>Introdução – Compreendendo o Contexto</vt:lpstr>
      <vt:lpstr>Qual problema pretendemos resolver?</vt:lpstr>
      <vt:lpstr>Apresentação da Empresa</vt:lpstr>
      <vt:lpstr>Fortalecendo a Cultura da Empresa</vt:lpstr>
      <vt:lpstr>Fechamento com insights</vt:lpstr>
      <vt:lpstr>Lições aprendidas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365</dc:creator>
  <cp:lastModifiedBy>SAMUEL WILLIAM PAES</cp:lastModifiedBy>
  <cp:revision>2</cp:revision>
  <dcterms:created xsi:type="dcterms:W3CDTF">2024-11-11T22:18:53Z</dcterms:created>
  <dcterms:modified xsi:type="dcterms:W3CDTF">2024-11-21T14:52:56Z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0x010100839AEDDDB42FAC4CB2AA3BB5FB4458FC</vt:lpwstr>
  </property>
</Properties>
</file>