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Locação de Ternos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Deseja-se, a locação de um terno, dentro as condições solicitadas pelo cliente.</a:t>
            </a:r>
            <a:endParaRPr b="0" lang="pt-BR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atendente deve coletar as condições solicitadas pelo cliente, e lhe apresentar os ternos disponíveis no momento.</a:t>
            </a:r>
            <a:endParaRPr b="0" lang="pt-BR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Caso necessário, será efetuado ajustes no terno escolhido pelo cliente.</a:t>
            </a:r>
            <a:endParaRPr b="0" lang="pt-BR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Será emitida a ficha de medidas com um identificador único emitido pelo atendente (número em vermelho), medidas, data da retirada e devolução, valor de pagamento e outras observações. </a:t>
            </a:r>
            <a:endParaRPr b="0" lang="pt-BR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cliente, apresenta a ficha de medidas ao caixa que verifica a forma e recolhe o pagamento, o caixa da baixa na ficha e a devolve para o cliente.</a:t>
            </a:r>
            <a:endParaRPr b="0" lang="pt-BR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cliente retira o terno locado com o caixa.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44496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Contexto de Negócio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744560" y="3378600"/>
            <a:ext cx="1332720" cy="910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080880" y="3835800"/>
            <a:ext cx="3461760" cy="90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3693600" y="3168000"/>
            <a:ext cx="2080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Locar um Terno</a:t>
            </a:r>
            <a:endParaRPr b="0" lang="pt-BR" sz="18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Retirar um Terno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6546240" y="2397960"/>
            <a:ext cx="3607200" cy="287208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br/>
            <a:br/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JLima Collection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Locar Terno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7537680" y="3189600"/>
            <a:ext cx="1626120" cy="5828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Atendente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7642080" y="3936240"/>
            <a:ext cx="1276920" cy="5371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escolha do Terno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2035080" y="3097800"/>
            <a:ext cx="1334880" cy="912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3371400" y="3555000"/>
            <a:ext cx="4164840" cy="111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6546240" y="2397960"/>
            <a:ext cx="3609360" cy="287424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Line 7"/>
          <p:cNvSpPr/>
          <p:nvPr/>
        </p:nvSpPr>
        <p:spPr>
          <a:xfrm>
            <a:off x="8278200" y="3773880"/>
            <a:ext cx="2880" cy="1623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7650000" y="4644000"/>
            <a:ext cx="1276920" cy="5371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ajustes do terno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7" name="Line 9"/>
          <p:cNvSpPr/>
          <p:nvPr/>
        </p:nvSpPr>
        <p:spPr>
          <a:xfrm>
            <a:off x="8278200" y="4458240"/>
            <a:ext cx="0" cy="1857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Retirar Terno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537680" y="3189600"/>
            <a:ext cx="1626120" cy="5828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642080" y="4296240"/>
            <a:ext cx="1276920" cy="5371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retirada de Terno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2035080" y="3097800"/>
            <a:ext cx="1334880" cy="912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3371400" y="3555000"/>
            <a:ext cx="4164840" cy="111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6"/>
          <p:cNvSpPr/>
          <p:nvPr/>
        </p:nvSpPr>
        <p:spPr>
          <a:xfrm>
            <a:off x="6546240" y="2397960"/>
            <a:ext cx="3609360" cy="287424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4" name="Line 7"/>
          <p:cNvSpPr/>
          <p:nvPr/>
        </p:nvSpPr>
        <p:spPr>
          <a:xfrm>
            <a:off x="8278200" y="3773880"/>
            <a:ext cx="2880" cy="5223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88000" y="2880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Resumo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232000" y="1682280"/>
            <a:ext cx="283104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Cenário: Locar Terno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2232000" y="2505960"/>
            <a:ext cx="2759040" cy="15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Nó Operacional: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Atendente</a:t>
            </a:r>
            <a:endParaRPr b="0" lang="pt-BR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Capacidade do Atendente:</a:t>
            </a:r>
            <a:endParaRPr b="0" lang="pt-BR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Tratar Escolha do Terno</a:t>
            </a:r>
            <a:endParaRPr b="0" lang="pt-B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Tratar Ajustes do Terno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5980320" y="1682280"/>
            <a:ext cx="275472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"/>
          <p:cNvSpPr/>
          <p:nvPr/>
        </p:nvSpPr>
        <p:spPr>
          <a:xfrm>
            <a:off x="6922080" y="1690560"/>
            <a:ext cx="298692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Cenário: Retirar Terno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5976360" y="2494800"/>
            <a:ext cx="2759040" cy="15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7"/>
          <p:cNvSpPr/>
          <p:nvPr/>
        </p:nvSpPr>
        <p:spPr>
          <a:xfrm>
            <a:off x="6922080" y="2491200"/>
            <a:ext cx="2759040" cy="15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Nó Operacional: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Capacidade do Caixa:</a:t>
            </a:r>
            <a:endParaRPr b="0" lang="pt-BR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Tratar Retirada do Terno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</TotalTime>
  <Application>LibreOffice/6.4.3.2$Windows_X86_64 LibreOffice_project/747b5d0ebf89f41c860ec2a39efd7cb15b54f2d8</Application>
  <Words>1065</Words>
  <Paragraphs>182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2019-12-11T13:11:31Z</dcterms:created>
  <dc:creator>Osvaldo Takai</dc:creator>
  <dc:description/>
  <dc:language>pt-BR</dc:language>
  <cp:lastModifiedBy/>
  <dcterms:modified xsi:type="dcterms:W3CDTF">2020-09-23T17:54:21Z</dcterms:modified>
  <cp:revision>57</cp:revision>
  <dc:subject/>
  <dc:title>Case 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