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92640" y="301680"/>
            <a:ext cx="869364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2901960" y="576000"/>
            <a:ext cx="4334040" cy="5043600"/>
          </a:xfrm>
          <a:prstGeom prst="rect">
            <a:avLst/>
          </a:prstGeom>
          <a:ln>
            <a:noFill/>
          </a:ln>
        </p:spPr>
      </p:pic>
      <p:sp>
        <p:nvSpPr>
          <p:cNvPr id="78" name="TextShape 2"/>
          <p:cNvSpPr txBox="1"/>
          <p:nvPr/>
        </p:nvSpPr>
        <p:spPr>
          <a:xfrm>
            <a:off x="159120" y="144000"/>
            <a:ext cx="2721240" cy="20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 Light"/>
                <a:ea typeface="DejaVu Sans"/>
              </a:rPr>
              <a:t>DFD Essencial para cada Capacidade – Locar Terno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540000" y="900360"/>
            <a:ext cx="8965080" cy="4247640"/>
          </a:xfrm>
          <a:prstGeom prst="rect">
            <a:avLst/>
          </a:prstGeom>
          <a:ln>
            <a:noFill/>
          </a:ln>
        </p:spPr>
      </p:pic>
      <p:sp>
        <p:nvSpPr>
          <p:cNvPr id="80" name="TextShape 1"/>
          <p:cNvSpPr txBox="1"/>
          <p:nvPr/>
        </p:nvSpPr>
        <p:spPr>
          <a:xfrm>
            <a:off x="159480" y="144000"/>
            <a:ext cx="2847600" cy="20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 Light"/>
                <a:ea typeface="DejaVu Sans"/>
              </a:rPr>
              <a:t>DFD Essencial para cada Capacidade – Retirar Pedido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2020-09-22T13:11:21Z</dcterms:created>
  <dc:creator/>
  <dc:description/>
  <dc:language>pt-BR</dc:language>
  <cp:lastModifiedBy/>
  <dcterms:modified xsi:type="dcterms:W3CDTF">2020-09-23T18:15:22Z</dcterms:modified>
  <cp:revision>12</cp:revision>
  <dc:subject/>
  <dc:title/>
</cp:coreProperties>
</file>