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527760"/>
            <a:ext cx="9880200" cy="40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Alugar Terno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é atendido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Atender os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pedidos realizados pelo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Cliente informa as preferências e solicita um terno.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Se não houver nenhum terno com as condições, informar ao cliente que a loja não possui o terno (condições invalidas) e finalizar.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3800" y="432000"/>
            <a:ext cx="9880200" cy="43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Ajustar Terno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Terno é Ajustado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Ajustar terno conforme ficha de medidas.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Atendente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Verificar se as medidas correspondem ao terno.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Faz os ajustes necessários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Atualizar a ficha de medidas com detalhes da fatura.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Entrega a ficha para o cliente.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000" y="432000"/>
            <a:ext cx="9880200" cy="46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Descrição do processo negócio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Retirar Terno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Evento: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Cliente realiza pagamento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Entregar pedido para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Trabalhadores Envolvidos: Caixa</a:t>
            </a:r>
            <a:br/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Verifica forma de pagamento.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Se o pagamento não for suficiente, devolver o pagamento informando ao cliente o valor devido.</a:t>
            </a:r>
            <a:br/>
            <a:br/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Atualizar tá ficha de medidas com pagamento, calcular o troco se houver.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Fornecer o recibo e o troco se houver ao cliente.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Entregar o terno ao cliente.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2020-09-23T19:40:18Z</dcterms:modified>
  <cp:revision>15</cp:revision>
  <dc:subject/>
  <dc:title/>
</cp:coreProperties>
</file>