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220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55720" y="216000"/>
            <a:ext cx="8108280" cy="54259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31120" y="219600"/>
            <a:ext cx="2719800" cy="2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2020-09-26T22:04:19Z</dcterms:modified>
  <cp:revision>19</cp:revision>
  <dc:subject/>
  <dc:title/>
</cp:coreProperties>
</file>