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SMARTGATO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523880" y="3602160"/>
            <a:ext cx="9142560" cy="165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Sistema de Luminosidade Residencial Inteligente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Controle de Luminosidade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Deseja-se, controlar a luminosidade residencial a distância. </a:t>
            </a:r>
            <a:endParaRPr b="0" lang="pt-BR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Quando ativado o botão liga/desliga, um conjunto de lampadas predefinido devem ser acionadas.</a:t>
            </a:r>
            <a:endParaRPr b="0" lang="pt-BR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 administrador deve receber um aviso em seu email contendo a identificação de quais lampadas foram acionadas, data, hora e nome do usuário acionador. 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838080" y="44496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Contexto de Negócio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1744560" y="3378600"/>
            <a:ext cx="1334880" cy="9129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Cliente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3080880" y="3835800"/>
            <a:ext cx="3463920" cy="1116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4"/>
          <p:cNvSpPr/>
          <p:nvPr/>
        </p:nvSpPr>
        <p:spPr>
          <a:xfrm>
            <a:off x="3172680" y="3189600"/>
            <a:ext cx="3014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Ativar/Desativar Lampadas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0" name="CustomShape 5"/>
          <p:cNvSpPr/>
          <p:nvPr/>
        </p:nvSpPr>
        <p:spPr>
          <a:xfrm>
            <a:off x="6546240" y="2397960"/>
            <a:ext cx="3609360" cy="2874240"/>
          </a:xfrm>
          <a:prstGeom prst="roundRect">
            <a:avLst>
              <a:gd name="adj" fmla="val 16667"/>
            </a:avLst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br/>
            <a:br/>
            <a:br/>
            <a:r>
              <a:rPr b="1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SMARTGATO</a:t>
            </a:r>
            <a:endParaRPr b="0" lang="pt-B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Cenário: Acionar Lampadas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7537680" y="3189600"/>
            <a:ext cx="1626120" cy="58284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Interface de Usuário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(Nó Operacional)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7642080" y="4296240"/>
            <a:ext cx="1276920" cy="5371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dir="t" rig="contrasting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Disparo de notificação por Email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2035080" y="3097800"/>
            <a:ext cx="1334880" cy="9129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Usuário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3371400" y="3555000"/>
            <a:ext cx="4164840" cy="1116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6"/>
          <p:cNvSpPr/>
          <p:nvPr/>
        </p:nvSpPr>
        <p:spPr>
          <a:xfrm>
            <a:off x="6546240" y="2397960"/>
            <a:ext cx="3609360" cy="2874240"/>
          </a:xfrm>
          <a:prstGeom prst="roundRect">
            <a:avLst>
              <a:gd name="adj" fmla="val 16667"/>
            </a:avLst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SMARTGATO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7" name="Line 7"/>
          <p:cNvSpPr/>
          <p:nvPr/>
        </p:nvSpPr>
        <p:spPr>
          <a:xfrm>
            <a:off x="8278200" y="3773880"/>
            <a:ext cx="2880" cy="522360"/>
          </a:xfrm>
          <a:prstGeom prst="line">
            <a:avLst/>
          </a:prstGeom>
          <a:ln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8398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Resumo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839880" y="1681200"/>
            <a:ext cx="5156280" cy="82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Cenário: Ativar/Desativar Lampadas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839880" y="2505240"/>
            <a:ext cx="5156280" cy="368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1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Nó Operacional: </a:t>
            </a: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Interface de Usuário</a:t>
            </a:r>
            <a:endParaRPr b="0" lang="pt-BR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Capacidade da Interface:</a:t>
            </a:r>
            <a:endParaRPr b="0" lang="pt-BR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Disparar e-mail de notificação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6172200" y="2505240"/>
            <a:ext cx="5181840" cy="368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1271</TotalTime>
  <Application>LibreOffice/6.4.3.2$Windows_X86_64 LibreOffice_project/747b5d0ebf89f41c860ec2a39efd7cb15b54f2d8</Application>
  <Words>1065</Words>
  <Paragraphs>182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2019-12-11T13:11:31Z</dcterms:created>
  <dc:creator>Osvaldo Takai</dc:creator>
  <dc:description/>
  <dc:language>pt-BR</dc:language>
  <cp:lastModifiedBy/>
  <dcterms:modified xsi:type="dcterms:W3CDTF">2020-09-07T18:36:27Z</dcterms:modified>
  <cp:revision>39</cp:revision>
  <dc:subject/>
  <dc:title>Case 01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29</vt:i4>
  </property>
</Properties>
</file>