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Locação de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Deseja-se, a locação de um traje a rigor dentro as condições solicitadas pelo cliente.</a:t>
            </a:r>
            <a:endParaRPr b="0" lang="pt-BR" sz="2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atendente deve coletar as condições solicitadas pelo cliente e apresentar-lhe os trajes disponíveis no momento.</a:t>
            </a:r>
            <a:endParaRPr b="0" lang="pt-BR" sz="2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Caso necessário, será efetuado ajustes no terno escolhido pelo cliente.</a:t>
            </a:r>
            <a:endParaRPr b="0" lang="pt-BR" sz="2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Será emitida a ficha de medidas com um identificador único emitido pelo atendente (número em vermelho), contendo as medidas, data da retirada, data de devolução, valor de pagamento e outras observações. </a:t>
            </a:r>
            <a:endParaRPr b="0" lang="pt-BR" sz="2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cliente, apresenta a ficha de medidas ao caixa que verifica a forma e recolhe o pagamento, o caixa da baixa na ficha e a devolve para o cliente.</a:t>
            </a:r>
            <a:endParaRPr b="0" lang="pt-BR" sz="2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cliente retira o traje locado com o caixa.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44496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744560" y="3378600"/>
            <a:ext cx="1331640" cy="909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080880" y="3835800"/>
            <a:ext cx="3460680" cy="7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3513600" y="2845800"/>
            <a:ext cx="2540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Locar Traje a Rigor</a:t>
            </a:r>
            <a:endParaRPr b="0" lang="pt-BR" sz="18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Traje a Rigor</a:t>
            </a:r>
            <a:endParaRPr b="0" lang="pt-BR" sz="1800" spc="-1" strike="noStrike">
              <a:latin typeface="Arial"/>
            </a:endParaRPr>
          </a:p>
          <a:p>
            <a:pPr marL="343080" indent="-338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Devolver Traje a Rigor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46240" y="2397960"/>
            <a:ext cx="3606120" cy="28710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JLima Collection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93680" y="3189600"/>
            <a:ext cx="1625040" cy="581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624000" y="4248000"/>
            <a:ext cx="1275840" cy="536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escolha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035080" y="3097800"/>
            <a:ext cx="1333800" cy="911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 flipV="1">
            <a:off x="3371400" y="3551400"/>
            <a:ext cx="312156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6264000" y="2397960"/>
            <a:ext cx="4247280" cy="28731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Line 7"/>
          <p:cNvSpPr/>
          <p:nvPr/>
        </p:nvSpPr>
        <p:spPr>
          <a:xfrm flipV="1">
            <a:off x="7272000" y="3772080"/>
            <a:ext cx="0" cy="47592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8820000" y="4248000"/>
            <a:ext cx="1275840" cy="536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ajustes do traje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7" name="Line 9"/>
          <p:cNvSpPr/>
          <p:nvPr/>
        </p:nvSpPr>
        <p:spPr>
          <a:xfrm>
            <a:off x="9468000" y="3772440"/>
            <a:ext cx="0" cy="4755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8690040" y="3189960"/>
            <a:ext cx="1625040" cy="581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e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537680" y="3189600"/>
            <a:ext cx="1625040" cy="581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642080" y="4296240"/>
            <a:ext cx="1275840" cy="536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035080" y="3097800"/>
            <a:ext cx="1333800" cy="911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371400" y="3555000"/>
            <a:ext cx="4163760" cy="10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6546240" y="2397960"/>
            <a:ext cx="3608280" cy="28731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37680" y="3189600"/>
            <a:ext cx="1625040" cy="581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642080" y="4296240"/>
            <a:ext cx="1275840" cy="536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devolução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035080" y="3097800"/>
            <a:ext cx="1333800" cy="911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371400" y="3555000"/>
            <a:ext cx="4163760" cy="10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6546240" y="2397960"/>
            <a:ext cx="3608280" cy="287316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88000" y="28800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872000" y="1620000"/>
            <a:ext cx="367128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Locar Traje a Rigor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Atendente:</a:t>
            </a:r>
            <a:endParaRPr b="0" lang="pt-BR" sz="20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Escolha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264360" y="2458800"/>
            <a:ext cx="275796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6372000" y="1584000"/>
            <a:ext cx="3635280" cy="20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Locar Traje a Rigor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da Costureira:</a:t>
            </a:r>
            <a:endParaRPr b="0" lang="pt-BR" sz="20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Ajustes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953000" y="4140000"/>
            <a:ext cx="3851280" cy="21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Retirar Traje a Rigor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Caixa:</a:t>
            </a:r>
            <a:endParaRPr b="0" lang="pt-BR" sz="20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retirada do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6417000" y="4140000"/>
            <a:ext cx="3851280" cy="21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Devolver Traje a Rigor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20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Caixa:</a:t>
            </a:r>
            <a:endParaRPr b="0" lang="pt-BR" sz="20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devolução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2020-09-25T20:11:41Z</dcterms:modified>
  <cp:revision>67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