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01680"/>
            <a:ext cx="869256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59120" y="144000"/>
            <a:ext cx="2720160" cy="2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Locar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Escolha do Traje a Rigor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693440" y="648000"/>
            <a:ext cx="6646680" cy="467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9480" y="144000"/>
            <a:ext cx="2846520" cy="2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Locar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Ajuste do Traje a Rigor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381480" y="1224000"/>
            <a:ext cx="3285000" cy="339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59480" y="144000"/>
            <a:ext cx="2846520" cy="2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Retirar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retirada do Traje a Rigor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087360" y="803160"/>
            <a:ext cx="3932640" cy="451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59480" y="144000"/>
            <a:ext cx="2846520" cy="2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Devolver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devolução do Traje a Rigor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130560" y="738720"/>
            <a:ext cx="3925440" cy="468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2020-09-22T13:11:21Z</dcterms:created>
  <dc:creator/>
  <dc:description/>
  <dc:language>pt-BR</dc:language>
  <cp:lastModifiedBy/>
  <dcterms:modified xsi:type="dcterms:W3CDTF">2020-09-25T21:33:48Z</dcterms:modified>
  <cp:revision>18</cp:revision>
  <dc:subject/>
  <dc:title/>
</cp:coreProperties>
</file>