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527760"/>
            <a:ext cx="9879840" cy="40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solicita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Solicitar os pedidos realizados pelo cliente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informa as preferências e solicita um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Atendente apresenta as opções disponíveis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Caso necessário, atendente tira as medidas do cliente e preenche a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não houver nenhum terno com as condições, informar ao cliente que a loja não possui o terno (condições invalidas) e finalizar.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3800" y="432000"/>
            <a:ext cx="9879840" cy="43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entrega contrato + pagamento em dinheiro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Solicitar contrato de locação assinado e pagamento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assina contrato de locação.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verifica valores para serem pagos</a:t>
            </a:r>
            <a:br/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432000"/>
            <a:ext cx="987984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Ajustar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Costureira Ajusta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Ajustar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Costureira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Costureira verifica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Costureira verifica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Costureira ajusta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Costureira devolve Traje a Rigor justado para retirada.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000" y="432000"/>
            <a:ext cx="987984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Retirar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entrega contrato assinado + pagamento em dinheiro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Verificar Pedido.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entrega numero de pedido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verifica numero data de retirada com contrato de locação + recibo de pagamento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432000"/>
            <a:ext cx="987984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Retirar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Caixa entrega Traje a rigor para cliente + 2º via contrato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Entregar pedido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Traje a Rigor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2º via do contrato assinado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recibo de pagamento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0000" y="432000"/>
            <a:ext cx="987984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Devolver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devolve traje a Rigor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+ 2º via contrato + recibo.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Recepcionar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entrega traje a rigor + 2º via do contrato + recibo para caixa.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checa traje devolvido com contrato de locação.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checa eventuais condições de pagamento.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000" y="432000"/>
            <a:ext cx="987984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Devolver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Traje a Rigor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Caixa devolve 2º via do contrato + recibo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Recepcionar Traje a Rigor.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Caixa entrega 2º via do contrato + recibo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2020-09-26T12:00:57Z</dcterms:modified>
  <cp:revision>24</cp:revision>
  <dc:subject/>
  <dc:title/>
</cp:coreProperties>
</file>