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01680"/>
            <a:ext cx="8691840" cy="10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59120" y="144000"/>
            <a:ext cx="271944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Modelo Conceitual de Négocio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62320" y="693720"/>
            <a:ext cx="8953560" cy="428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2020-09-26T15:30:26Z</dcterms:modified>
  <cp:revision>22</cp:revision>
  <dc:subject/>
  <dc:title/>
</cp:coreProperties>
</file>