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000" cy="530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000" cy="530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444960"/>
            <a:ext cx="1050912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Contexto de Negócio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744560" y="3378600"/>
            <a:ext cx="1329840" cy="907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080880" y="3835800"/>
            <a:ext cx="3458880" cy="61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3513600" y="2845800"/>
            <a:ext cx="25405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36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Locar Traje a Rigor</a:t>
            </a:r>
            <a:endParaRPr b="0" lang="pt-BR" sz="1800" spc="-1" strike="noStrike">
              <a:latin typeface="Arial"/>
            </a:endParaRPr>
          </a:p>
          <a:p>
            <a:pPr marL="343080" indent="-336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Retirar Traje a Rigor</a:t>
            </a:r>
            <a:endParaRPr b="0" lang="pt-BR" sz="1800" spc="-1" strike="noStrike">
              <a:latin typeface="Arial"/>
            </a:endParaRPr>
          </a:p>
          <a:p>
            <a:pPr marL="343080" indent="-336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Devolver Traje a Rigor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6546240" y="2397960"/>
            <a:ext cx="3604320" cy="28692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br/>
            <a:br/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JLima Collection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Locar Traje a Rigor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493680" y="3189600"/>
            <a:ext cx="1623240" cy="57996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Atendimento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624000" y="4248000"/>
            <a:ext cx="1274040" cy="534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escolha do traje a rigor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2035080" y="3097800"/>
            <a:ext cx="1332000" cy="9100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 flipV="1">
            <a:off x="3371400" y="3546000"/>
            <a:ext cx="3119760" cy="3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6"/>
          <p:cNvSpPr/>
          <p:nvPr/>
        </p:nvSpPr>
        <p:spPr>
          <a:xfrm>
            <a:off x="6264000" y="2397960"/>
            <a:ext cx="4245480" cy="287136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7" name="Line 7"/>
          <p:cNvSpPr/>
          <p:nvPr/>
        </p:nvSpPr>
        <p:spPr>
          <a:xfrm flipV="1">
            <a:off x="7272000" y="3772080"/>
            <a:ext cx="0" cy="47592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8"/>
          <p:cNvSpPr/>
          <p:nvPr/>
        </p:nvSpPr>
        <p:spPr>
          <a:xfrm>
            <a:off x="8820000" y="4248000"/>
            <a:ext cx="1274040" cy="534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ajustes do traje rigor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9" name="Line 9"/>
          <p:cNvSpPr/>
          <p:nvPr/>
        </p:nvSpPr>
        <p:spPr>
          <a:xfrm>
            <a:off x="9468000" y="3772440"/>
            <a:ext cx="0" cy="4755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0"/>
          <p:cNvSpPr/>
          <p:nvPr/>
        </p:nvSpPr>
        <p:spPr>
          <a:xfrm>
            <a:off x="8690040" y="3189960"/>
            <a:ext cx="1623240" cy="57996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Costura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Retirar Traje a Rigor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642080" y="4296240"/>
            <a:ext cx="1274040" cy="534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retirada do traje a rigor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035080" y="3097800"/>
            <a:ext cx="1332000" cy="9100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371400" y="3555000"/>
            <a:ext cx="4161960" cy="82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6546240" y="2397960"/>
            <a:ext cx="4829040" cy="287136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6" name="Line 6"/>
          <p:cNvSpPr/>
          <p:nvPr/>
        </p:nvSpPr>
        <p:spPr>
          <a:xfrm>
            <a:off x="8278200" y="3773880"/>
            <a:ext cx="2880" cy="5223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7537680" y="3225600"/>
            <a:ext cx="1623240" cy="57996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9356040" y="3235320"/>
            <a:ext cx="1623240" cy="57996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Costura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9504000" y="4284000"/>
            <a:ext cx="1274040" cy="534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Ajustar traje a rigor Emergencial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0" name="Line 10"/>
          <p:cNvSpPr/>
          <p:nvPr/>
        </p:nvSpPr>
        <p:spPr>
          <a:xfrm>
            <a:off x="10149120" y="3816000"/>
            <a:ext cx="2880" cy="5223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Devolver Traje a Rigor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537680" y="3189600"/>
            <a:ext cx="1623240" cy="57996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7642080" y="4296240"/>
            <a:ext cx="1274040" cy="534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devolução do traje a rigor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035080" y="3097800"/>
            <a:ext cx="1332000" cy="9100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3371400" y="3555000"/>
            <a:ext cx="4161960" cy="82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"/>
          <p:cNvSpPr/>
          <p:nvPr/>
        </p:nvSpPr>
        <p:spPr>
          <a:xfrm>
            <a:off x="6546240" y="2397960"/>
            <a:ext cx="3606480" cy="287136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Line 7"/>
          <p:cNvSpPr/>
          <p:nvPr/>
        </p:nvSpPr>
        <p:spPr>
          <a:xfrm>
            <a:off x="8278200" y="3773880"/>
            <a:ext cx="2880" cy="5223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</TotalTime>
  <Application>LibreOffice/6.4.3.2$Windows_X86_64 LibreOffice_project/747b5d0ebf89f41c860ec2a39efd7cb15b54f2d8</Application>
  <Words>1065</Words>
  <Paragraphs>182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2019-12-11T13:11:31Z</dcterms:created>
  <dc:creator>Osvaldo Takai</dc:creator>
  <dc:description/>
  <dc:language>pt-BR</dc:language>
  <cp:lastModifiedBy/>
  <dcterms:modified xsi:type="dcterms:W3CDTF">2020-10-22T02:32:04Z</dcterms:modified>
  <cp:revision>73</cp:revision>
  <dc:subject/>
  <dc:title>Case 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