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01680"/>
            <a:ext cx="869148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59120" y="144000"/>
            <a:ext cx="271908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Escolha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435680" y="487800"/>
            <a:ext cx="7245000" cy="483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9480" y="144000"/>
            <a:ext cx="284544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ajuste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381480" y="1224000"/>
            <a:ext cx="3283920" cy="339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59480" y="144000"/>
            <a:ext cx="284544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retirada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20200" y="808200"/>
            <a:ext cx="9239760" cy="451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9480" y="144000"/>
            <a:ext cx="284544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Ajustar Traje a Rigor Emergencial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210480" y="1080000"/>
            <a:ext cx="3773160" cy="381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2020-10-21T17:16:54Z</dcterms:modified>
  <cp:revision>23</cp:revision>
  <dc:subject/>
  <dc:title/>
</cp:coreProperties>
</file>