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527760"/>
            <a:ext cx="987696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Locar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solicita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Recepcionar os pedidos realizados pelo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não houver nenhum traje a rigor com as condições, informar ao cliente que a loja não possui o traje a rigor (recusa) e finalizar.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Reserva os trajes locados pelo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Caso necessário, tira as medidas do cliente e preenche a ficha de medidas.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Emite o contrato de locação com valor, data de retirada e data de devolução e entrega para 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33000" y="420840"/>
            <a:ext cx="9876960" cy="43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Receber Contrato Assinado + Pagamento em Dinheiro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entrega contrato assinado + pagamento em dinheiro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Solicitar contrato de locação assinado e pagamento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Recebe o contrato de locação assinado + pagamento em dinheiro.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Entrega recibo + (troco) + via do contrato assinado para o cliente.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000" y="432000"/>
            <a:ext cx="98769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Ajustar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Costureira Ajusta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Ajustar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Costureira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Traje a Rigor e ficha de medidas são verificadas.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ajustado o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Traje a Rigor ajustado é devolvido para ser retirado.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000" y="432000"/>
            <a:ext cx="98769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Retirar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solicita retirada do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Entregar pedido para 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verificado o contrato assinado</a:t>
            </a:r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a data de retirada não seja a data constante no contrato (recusa).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Traje a rigor é entregue para prova.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recebido o feedback sobre o ajuste do traje a rigor +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000" y="432000"/>
            <a:ext cx="98769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Tratar feedback do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da feedback sobre o ajuste do traje a rigor +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Entregar traje a rigor ajustado e embalado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 | Costura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Caso o feedback seja positivo o Traje a Rigor é embalado e entregue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os ajustes não estiverem de acordo, é solicitado um novo ajuste emergencial, enviado o traje a rigor +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fichas de medidas para costura.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Costura faz novos ajustes emergenciais no traje a rigor e devolve para atendente junto com a ficha de medidas.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0000" y="432000"/>
            <a:ext cx="98769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Receber Traje a rigor ajustado Emergencialmente.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Costura envia traje a rigor + ficha de medidas.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Entregar traje a rigor ajustado para 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Traje a rigor é entregue para para cliente.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000" y="432000"/>
            <a:ext cx="98769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Ajustar Traje a Rigor Emergencial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Atendimento solicita novo ajuste + traje a rigor + ficha de medidas..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Ajustar Emergencialmente traje a rigor para ser entregue para cliente..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Atendimento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Traje a rigor + ficha de medidas é entregue para novo ajuste emergencial na costura.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Costura devolve traje a rigor ajustado + ficha de medidas para atendimento.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0000" y="432000"/>
            <a:ext cx="98769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(3º cenário) 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Devolver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devolve traje a rigor + contrato assinado + recibo.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Recepcionar a devolução do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É verificada a data de entregua do traje a rigor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verificadao se o traje a rigor devolvido está nas condições combinadas conforme contrato de locação.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entrega 2º via do contrato + recibo para cliente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2020-10-22T14:22:18Z</dcterms:modified>
  <cp:revision>63</cp:revision>
  <dc:subject/>
  <dc:title/>
</cp:coreProperties>
</file>