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692640" y="301680"/>
            <a:ext cx="8690760" cy="109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2"/>
          <p:cNvSpPr/>
          <p:nvPr/>
        </p:nvSpPr>
        <p:spPr>
          <a:xfrm>
            <a:off x="159120" y="144000"/>
            <a:ext cx="2718360" cy="20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 Light"/>
                <a:ea typeface="DejaVu Sans"/>
              </a:rPr>
              <a:t>Modelo Conceitual de Negócio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1332000" y="328320"/>
            <a:ext cx="6804000" cy="5334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2020-09-22T13:11:21Z</dcterms:created>
  <dc:creator/>
  <dc:description/>
  <dc:language>pt-BR</dc:language>
  <cp:lastModifiedBy/>
  <dcterms:modified xsi:type="dcterms:W3CDTF">2020-10-21T17:36:00Z</dcterms:modified>
  <cp:revision>25</cp:revision>
  <dc:subject/>
  <dc:title/>
</cp:coreProperties>
</file>