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6F4BE55-D96F-4481-8395-7A54DEB61AD9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22/10/20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1DBEFB4-1CBF-45B9-A86B-059207F75502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os estilos de texto Mestres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Segundo nível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Terceiro nível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Quarto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Quinto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31129EA-E6A3-4BC6-BDE6-108C832B636F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22/10/20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ACB3DB1-A04A-45F8-88C9-B8B4A06C1116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1B3C660-9BC9-45F3-B11B-84E3E172A2BE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22/10/20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22D466B-16AA-4713-A2CB-6140EF766A82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</a:rPr>
              <a:t>Clique para editar os estilos de texto Mestres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os estilos de texto Mestres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Segundo nível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Terceiro nível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Quarto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Quinto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</a:rPr>
              <a:t>Clique para editar os estilos de texto Mestres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os estilos de texto Mestres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Segundo nível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Terceiro nível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Quarto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Quinto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D9B51A1-1776-4BCD-A9A8-F6DCEC7892E0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22/10/20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130" name="PlaceHolder 8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1E98956-2B3E-4367-ACA6-3D34BECF8F5C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Ciclo de Vida de Traje a Rigor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4792680" y="1639080"/>
            <a:ext cx="2691360" cy="4794840"/>
          </a:xfrm>
          <a:prstGeom prst="rect">
            <a:avLst/>
          </a:prstGeom>
          <a:ln>
            <a:noFill/>
          </a:ln>
        </p:spPr>
      </p:pic>
      <p:sp>
        <p:nvSpPr>
          <p:cNvPr id="169" name="CustomShape 2"/>
          <p:cNvSpPr/>
          <p:nvPr/>
        </p:nvSpPr>
        <p:spPr>
          <a:xfrm>
            <a:off x="159120" y="214200"/>
            <a:ext cx="4232880" cy="20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Capacidade – Tratar Escolha do Traje a Rigo</a:t>
            </a:r>
            <a:r>
              <a:rPr b="0" lang="pt-BR" sz="1000" spc="-1" strike="noStrike">
                <a:solidFill>
                  <a:srgbClr val="000000"/>
                </a:solidFill>
                <a:latin typeface="Calibri Light"/>
                <a:ea typeface="DejaVu Sans"/>
              </a:rPr>
              <a:t>r</a:t>
            </a:r>
            <a:endParaRPr b="0" lang="pt-B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Ciclo de Vida de Contrato Assinado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159120" y="200160"/>
            <a:ext cx="4232880" cy="20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Capacidade – </a:t>
            </a:r>
            <a:r>
              <a:rPr b="0" lang="pt-BR" sz="1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Tratar retirada traje a rigor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4228560" y="1476000"/>
            <a:ext cx="3404160" cy="525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Ciclo de Vida de Locação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3403440" y="1429920"/>
            <a:ext cx="5848560" cy="5292000"/>
          </a:xfrm>
          <a:prstGeom prst="rect">
            <a:avLst/>
          </a:prstGeom>
          <a:ln>
            <a:noFill/>
          </a:ln>
        </p:spPr>
      </p:pic>
      <p:sp>
        <p:nvSpPr>
          <p:cNvPr id="172" name="CustomShape 2"/>
          <p:cNvSpPr/>
          <p:nvPr/>
        </p:nvSpPr>
        <p:spPr>
          <a:xfrm>
            <a:off x="159120" y="214200"/>
            <a:ext cx="4232880" cy="20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Capacidade – Tratar Escolha do Traje a Rigo</a:t>
            </a:r>
            <a:r>
              <a:rPr b="0" lang="pt-BR" sz="1000" spc="-1" strike="noStrike">
                <a:solidFill>
                  <a:srgbClr val="000000"/>
                </a:solidFill>
                <a:latin typeface="Calibri Light"/>
                <a:ea typeface="DejaVu Sans"/>
              </a:rPr>
              <a:t>r</a:t>
            </a:r>
            <a:endParaRPr b="0" lang="pt-B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Ciclo de Vida de Ficha de Medidas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4422600" y="1471320"/>
            <a:ext cx="3101400" cy="5128200"/>
          </a:xfrm>
          <a:prstGeom prst="rect">
            <a:avLst/>
          </a:prstGeom>
          <a:ln>
            <a:noFill/>
          </a:ln>
        </p:spPr>
      </p:pic>
      <p:sp>
        <p:nvSpPr>
          <p:cNvPr id="175" name="CustomShape 2"/>
          <p:cNvSpPr/>
          <p:nvPr/>
        </p:nvSpPr>
        <p:spPr>
          <a:xfrm>
            <a:off x="159120" y="214200"/>
            <a:ext cx="4232880" cy="20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Capacidade – Tratar Escolha do Traje a Rigo</a:t>
            </a:r>
            <a:r>
              <a:rPr b="0" lang="pt-BR" sz="1000" spc="-1" strike="noStrike">
                <a:solidFill>
                  <a:srgbClr val="000000"/>
                </a:solidFill>
                <a:latin typeface="Calibri Light"/>
                <a:ea typeface="DejaVu Sans"/>
              </a:rPr>
              <a:t>r</a:t>
            </a:r>
            <a:endParaRPr b="0" lang="pt-B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Ciclo de Vida de Contrato Assinado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4484520" y="1623600"/>
            <a:ext cx="3106800" cy="5000400"/>
          </a:xfrm>
          <a:prstGeom prst="rect">
            <a:avLst/>
          </a:prstGeom>
          <a:ln>
            <a:noFill/>
          </a:ln>
        </p:spPr>
      </p:pic>
      <p:sp>
        <p:nvSpPr>
          <p:cNvPr id="178" name="CustomShape 2"/>
          <p:cNvSpPr/>
          <p:nvPr/>
        </p:nvSpPr>
        <p:spPr>
          <a:xfrm>
            <a:off x="159120" y="214200"/>
            <a:ext cx="4232880" cy="20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Capacidade – Tratar Escolha do Traje a Rigo</a:t>
            </a:r>
            <a:r>
              <a:rPr b="0" lang="pt-BR" sz="1000" spc="-1" strike="noStrike">
                <a:solidFill>
                  <a:srgbClr val="000000"/>
                </a:solidFill>
                <a:latin typeface="Calibri Light"/>
                <a:ea typeface="DejaVu Sans"/>
              </a:rPr>
              <a:t>r</a:t>
            </a:r>
            <a:endParaRPr b="0" lang="pt-B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Ciclo de Vida de Lançamento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4248000" y="1440000"/>
            <a:ext cx="3575880" cy="5256000"/>
          </a:xfrm>
          <a:prstGeom prst="rect">
            <a:avLst/>
          </a:prstGeom>
          <a:ln>
            <a:noFill/>
          </a:ln>
        </p:spPr>
      </p:pic>
      <p:sp>
        <p:nvSpPr>
          <p:cNvPr id="181" name="CustomShape 2"/>
          <p:cNvSpPr/>
          <p:nvPr/>
        </p:nvSpPr>
        <p:spPr>
          <a:xfrm>
            <a:off x="159120" y="200160"/>
            <a:ext cx="4232880" cy="20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Capacidade – Tratar Escolha do Traje a Rigo</a:t>
            </a:r>
            <a:r>
              <a:rPr b="0" lang="pt-BR" sz="1000" spc="-1" strike="noStrike">
                <a:solidFill>
                  <a:srgbClr val="000000"/>
                </a:solidFill>
                <a:latin typeface="Calibri Light"/>
                <a:ea typeface="DejaVu Sans"/>
              </a:rPr>
              <a:t>r</a:t>
            </a:r>
            <a:endParaRPr b="0" lang="pt-B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Ciclo de Vida de Locação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159120" y="200160"/>
            <a:ext cx="4232880" cy="20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Capacidade – </a:t>
            </a:r>
            <a:r>
              <a:rPr b="0" lang="pt-BR" sz="1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Tratar ajuste do Traje a Rigor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4581720" y="1481040"/>
            <a:ext cx="2618280" cy="5149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Ciclo de Vida de Ficha de Medidas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159120" y="200160"/>
            <a:ext cx="4232880" cy="20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Capacidade – </a:t>
            </a:r>
            <a:r>
              <a:rPr b="0" lang="pt-BR" sz="1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Tratar ajuste do Traje a Rigor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4752000" y="1512000"/>
            <a:ext cx="2594520" cy="5088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Ciclo de Vida de Ficha de Medidas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159120" y="200160"/>
            <a:ext cx="4232880" cy="20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Capacidade – </a:t>
            </a:r>
            <a:r>
              <a:rPr b="0" lang="pt-BR" sz="1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Tratar retirada traje a rigor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2836440" y="1618920"/>
            <a:ext cx="6725880" cy="5005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Ciclo de Vida de Locação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159120" y="200160"/>
            <a:ext cx="4232880" cy="20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Capacidade – </a:t>
            </a:r>
            <a:r>
              <a:rPr b="0" lang="pt-BR" sz="1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Tratar retirada traje a rigor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2939760" y="1595160"/>
            <a:ext cx="6528240" cy="491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</TotalTime>
  <Application>LibreOffice/6.4.3.2$Windows_X86_64 LibreOffice_project/747b5d0ebf89f41c860ec2a39efd7cb15b54f2d8</Application>
  <Words>1065</Words>
  <Paragraphs>182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2019-12-11T13:11:31Z</dcterms:created>
  <dc:creator>Osvaldo Takai</dc:creator>
  <dc:description/>
  <dc:language>pt-BR</dc:language>
  <cp:lastModifiedBy/>
  <dcterms:modified xsi:type="dcterms:W3CDTF">2020-10-22T21:28:07Z</dcterms:modified>
  <cp:revision>37</cp:revision>
  <dc:subject/>
  <dc:title>Case 01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29</vt:i4>
  </property>
</Properties>
</file>