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44496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44560" y="3378600"/>
            <a:ext cx="1329480" cy="907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80880" y="3835800"/>
            <a:ext cx="3458520" cy="5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3513600" y="2845800"/>
            <a:ext cx="2540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36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Locar Traje a Rigor</a:t>
            </a:r>
            <a:endParaRPr b="0" lang="pt-BR" sz="1800" spc="-1" strike="noStrike">
              <a:latin typeface="Arial"/>
            </a:endParaRPr>
          </a:p>
          <a:p>
            <a:pPr marL="343080" indent="-336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Traje a Rigor</a:t>
            </a:r>
            <a:endParaRPr b="0" lang="pt-BR" sz="1800" spc="-1" strike="noStrike">
              <a:latin typeface="Arial"/>
            </a:endParaRPr>
          </a:p>
          <a:p>
            <a:pPr marL="343080" indent="-336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Devolver Traje a Rigor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546240" y="2397960"/>
            <a:ext cx="3603960" cy="28688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JLima Collection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93680" y="3189600"/>
            <a:ext cx="1622880" cy="57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624000" y="4248000"/>
            <a:ext cx="1273680" cy="53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escolha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035080" y="3097800"/>
            <a:ext cx="1331640" cy="909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 flipV="1">
            <a:off x="3371400" y="3544920"/>
            <a:ext cx="311940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6264000" y="2397960"/>
            <a:ext cx="4245120" cy="28710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 flipV="1">
            <a:off x="7272000" y="3772080"/>
            <a:ext cx="0" cy="47592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8820000" y="4248000"/>
            <a:ext cx="1273680" cy="53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ajustes do traje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9"/>
          <p:cNvSpPr/>
          <p:nvPr/>
        </p:nvSpPr>
        <p:spPr>
          <a:xfrm>
            <a:off x="9468000" y="3772440"/>
            <a:ext cx="0" cy="4755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8690040" y="3189960"/>
            <a:ext cx="1622880" cy="57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390080" y="4332240"/>
            <a:ext cx="1273680" cy="53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035080" y="3097800"/>
            <a:ext cx="1331640" cy="909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371400" y="3555000"/>
            <a:ext cx="4161600" cy="7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840000" y="2397960"/>
            <a:ext cx="4320000" cy="28710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Line 6"/>
          <p:cNvSpPr/>
          <p:nvPr/>
        </p:nvSpPr>
        <p:spPr>
          <a:xfrm>
            <a:off x="8026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285680" y="3225600"/>
            <a:ext cx="1622880" cy="57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9284040" y="3199320"/>
            <a:ext cx="1622880" cy="57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9360000" y="4320000"/>
            <a:ext cx="1368000" cy="53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Ajustar traje a rigor emergencial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Line 10"/>
          <p:cNvSpPr/>
          <p:nvPr/>
        </p:nvSpPr>
        <p:spPr>
          <a:xfrm>
            <a:off x="10041120" y="381600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37680" y="3189600"/>
            <a:ext cx="1622880" cy="57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534080" y="4296240"/>
            <a:ext cx="1501920" cy="533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devolução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035080" y="3097800"/>
            <a:ext cx="1331640" cy="909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371400" y="3555000"/>
            <a:ext cx="4161600" cy="7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6546240" y="2397960"/>
            <a:ext cx="3606120" cy="28710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2020-11-11T06:14:53Z</dcterms:modified>
  <cp:revision>75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