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01680"/>
            <a:ext cx="869076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59120" y="144000"/>
            <a:ext cx="2718360" cy="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Escolha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435680" y="487800"/>
            <a:ext cx="7244280" cy="483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9480" y="144000"/>
            <a:ext cx="2844720" cy="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Locar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ajuste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381480" y="1224000"/>
            <a:ext cx="3283200" cy="339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59480" y="144000"/>
            <a:ext cx="2844720" cy="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retirada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28200" y="808200"/>
            <a:ext cx="8945640" cy="437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9480" y="144000"/>
            <a:ext cx="2844720" cy="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Retirar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Ajustar Traje a Rigor Emergencial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426480" y="1080000"/>
            <a:ext cx="3772440" cy="381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59480" y="144000"/>
            <a:ext cx="2844720" cy="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Cenário: Devolver Traje a Rigor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Capacidade – Tratar devolução do Traje a Rigor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440520" y="628200"/>
            <a:ext cx="4335480" cy="454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2020-09-22T13:11:21Z</dcterms:created>
  <dc:creator/>
  <dc:description/>
  <dc:language>pt-BR</dc:language>
  <cp:lastModifiedBy/>
  <dcterms:modified xsi:type="dcterms:W3CDTF">2020-11-11T07:48:12Z</dcterms:modified>
  <cp:revision>28</cp:revision>
  <dc:subject/>
  <dc:title/>
</cp:coreProperties>
</file>