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838080" y="444960"/>
            <a:ext cx="10510560" cy="13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Contexto de Negócio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744560" y="3378600"/>
            <a:ext cx="1331280" cy="9093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Cliente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3080880" y="3835800"/>
            <a:ext cx="3460320" cy="756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3513600" y="2845800"/>
            <a:ext cx="254052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343080" indent="-3380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Locar Traje a Rigor</a:t>
            </a:r>
            <a:endParaRPr b="0" lang="pt-BR" sz="1800" spc="-1" strike="noStrike">
              <a:latin typeface="Arial"/>
            </a:endParaRPr>
          </a:p>
          <a:p>
            <a:pPr marL="343080" indent="-3380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Retirar Traje a Rigor</a:t>
            </a:r>
            <a:endParaRPr b="0" lang="pt-BR" sz="1800" spc="-1" strike="noStrike">
              <a:latin typeface="Arial"/>
            </a:endParaRPr>
          </a:p>
          <a:p>
            <a:pPr marL="343080" indent="-3380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Devolver Traje a Rigor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6546240" y="2397960"/>
            <a:ext cx="3605760" cy="2870640"/>
          </a:xfrm>
          <a:prstGeom prst="roundRect">
            <a:avLst>
              <a:gd name="adj" fmla="val 16667"/>
            </a:avLst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br/>
            <a:br/>
            <a:br/>
            <a:r>
              <a:rPr b="1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JLima Collection</a:t>
            </a:r>
            <a:endParaRPr b="0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Cenário: Locar Traje a Rigor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493680" y="3189600"/>
            <a:ext cx="1624680" cy="5814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Atendente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(Nó Operacional)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6624000" y="4248000"/>
            <a:ext cx="1275480" cy="5356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dir="t" rig="contrasting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Tratar escolha do traje a rigor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2035080" y="3097800"/>
            <a:ext cx="1333440" cy="9115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Cliente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1" name="CustomShape 5"/>
          <p:cNvSpPr/>
          <p:nvPr/>
        </p:nvSpPr>
        <p:spPr>
          <a:xfrm flipV="1">
            <a:off x="3371400" y="3550320"/>
            <a:ext cx="3121200" cy="36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>
            <a:off x="6264000" y="2397960"/>
            <a:ext cx="4246920" cy="2872800"/>
          </a:xfrm>
          <a:prstGeom prst="roundRect">
            <a:avLst>
              <a:gd name="adj" fmla="val 16667"/>
            </a:avLst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Loja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3" name="Line 7"/>
          <p:cNvSpPr/>
          <p:nvPr/>
        </p:nvSpPr>
        <p:spPr>
          <a:xfrm flipV="1">
            <a:off x="7272000" y="3772080"/>
            <a:ext cx="0" cy="475920"/>
          </a:xfrm>
          <a:prstGeom prst="line">
            <a:avLst/>
          </a:prstGeom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8"/>
          <p:cNvSpPr/>
          <p:nvPr/>
        </p:nvSpPr>
        <p:spPr>
          <a:xfrm>
            <a:off x="8820000" y="4248000"/>
            <a:ext cx="1275480" cy="5356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dir="t" rig="contrasting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Tratar ajustes do traje rigor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65" name="Line 9"/>
          <p:cNvSpPr/>
          <p:nvPr/>
        </p:nvSpPr>
        <p:spPr>
          <a:xfrm>
            <a:off x="9468000" y="3772440"/>
            <a:ext cx="0" cy="475560"/>
          </a:xfrm>
          <a:prstGeom prst="line">
            <a:avLst/>
          </a:prstGeom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10"/>
          <p:cNvSpPr/>
          <p:nvPr/>
        </p:nvSpPr>
        <p:spPr>
          <a:xfrm>
            <a:off x="8690040" y="3189960"/>
            <a:ext cx="1624680" cy="5814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Costureira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(Nó Operacional)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Cenário: Retirar Traje e Rigor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7537680" y="3189600"/>
            <a:ext cx="1624680" cy="5814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Caixa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(Nó Operacional)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7642080" y="4296240"/>
            <a:ext cx="1275480" cy="5356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dir="t" rig="contrasting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Tratar retirada do traje a rigor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2035080" y="3097800"/>
            <a:ext cx="1333440" cy="9115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Cliente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3371400" y="3555000"/>
            <a:ext cx="4163400" cy="972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6"/>
          <p:cNvSpPr/>
          <p:nvPr/>
        </p:nvSpPr>
        <p:spPr>
          <a:xfrm>
            <a:off x="6546240" y="2397960"/>
            <a:ext cx="3607920" cy="2872800"/>
          </a:xfrm>
          <a:prstGeom prst="roundRect">
            <a:avLst>
              <a:gd name="adj" fmla="val 16667"/>
            </a:avLst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Loja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3" name="Line 7"/>
          <p:cNvSpPr/>
          <p:nvPr/>
        </p:nvSpPr>
        <p:spPr>
          <a:xfrm>
            <a:off x="8278200" y="3773880"/>
            <a:ext cx="2880" cy="522360"/>
          </a:xfrm>
          <a:prstGeom prst="line">
            <a:avLst/>
          </a:prstGeom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Cenário: Devolver Traje a Rigor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7537680" y="3189600"/>
            <a:ext cx="1624680" cy="5814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Caixa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(Nó Operacional)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7642080" y="4296240"/>
            <a:ext cx="1275480" cy="5356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dir="t" rig="contrasting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Tratar devolução do traje a rigor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2035080" y="3097800"/>
            <a:ext cx="1333440" cy="9115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Cliente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3371400" y="3555000"/>
            <a:ext cx="4163400" cy="972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6"/>
          <p:cNvSpPr/>
          <p:nvPr/>
        </p:nvSpPr>
        <p:spPr>
          <a:xfrm>
            <a:off x="6546240" y="2397960"/>
            <a:ext cx="3607920" cy="2872800"/>
          </a:xfrm>
          <a:prstGeom prst="roundRect">
            <a:avLst>
              <a:gd name="adj" fmla="val 16667"/>
            </a:avLst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Loja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0" name="Line 7"/>
          <p:cNvSpPr/>
          <p:nvPr/>
        </p:nvSpPr>
        <p:spPr>
          <a:xfrm>
            <a:off x="8278200" y="3773880"/>
            <a:ext cx="2880" cy="522360"/>
          </a:xfrm>
          <a:prstGeom prst="line">
            <a:avLst/>
          </a:prstGeom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288000" y="288000"/>
            <a:ext cx="1051272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Resumo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1872000" y="1620000"/>
            <a:ext cx="3670920" cy="18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Cenário: Locar Traje a Rigor</a:t>
            </a:r>
            <a:endParaRPr b="0" lang="pt-BR" sz="20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Nó Operacional: </a:t>
            </a:r>
            <a:r>
              <a:rPr b="1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Atendente</a:t>
            </a:r>
            <a:endParaRPr b="0" lang="pt-BR" sz="20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Capacidade do Atendente:</a:t>
            </a:r>
            <a:endParaRPr b="0" lang="pt-BR" sz="2000" spc="-1" strike="noStrike">
              <a:latin typeface="Arial"/>
            </a:endParaRPr>
          </a:p>
          <a:p>
            <a:pPr lvl="1" marL="685800" indent="-225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Tratar Escolha do </a:t>
            </a:r>
            <a:br/>
            <a:r>
              <a:rPr b="1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traje a rigor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6264360" y="2458800"/>
            <a:ext cx="2757600" cy="15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4"/>
          <p:cNvSpPr/>
          <p:nvPr/>
        </p:nvSpPr>
        <p:spPr>
          <a:xfrm>
            <a:off x="6372000" y="1584000"/>
            <a:ext cx="3634920" cy="20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Cenário: Locar Traje a Rigor</a:t>
            </a:r>
            <a:endParaRPr b="0" lang="pt-BR" sz="20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Nó Operacional: </a:t>
            </a:r>
            <a:r>
              <a:rPr b="1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Costureira</a:t>
            </a:r>
            <a:endParaRPr b="0" lang="pt-BR" sz="20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Capacidade da Costureira:</a:t>
            </a:r>
            <a:endParaRPr b="0" lang="pt-BR" sz="2000" spc="-1" strike="noStrike">
              <a:latin typeface="Arial"/>
            </a:endParaRPr>
          </a:p>
          <a:p>
            <a:pPr lvl="1" marL="685800" indent="-225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Tratar Ajustes do </a:t>
            </a:r>
            <a:br/>
            <a:r>
              <a:rPr b="1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traje a rigor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85" name="CustomShape 5"/>
          <p:cNvSpPr/>
          <p:nvPr/>
        </p:nvSpPr>
        <p:spPr>
          <a:xfrm>
            <a:off x="1953000" y="4140000"/>
            <a:ext cx="3850920" cy="21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Cenário: Retirar Traje a Rigor</a:t>
            </a:r>
            <a:endParaRPr b="0" lang="pt-BR" sz="20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Nó Operacional: </a:t>
            </a:r>
            <a:r>
              <a:rPr b="1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Caixa</a:t>
            </a:r>
            <a:endParaRPr b="0" lang="pt-BR" sz="20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Capacidade do Caixa:</a:t>
            </a:r>
            <a:endParaRPr b="0" lang="pt-BR" sz="2000" spc="-1" strike="noStrike">
              <a:latin typeface="Arial"/>
            </a:endParaRPr>
          </a:p>
          <a:p>
            <a:pPr lvl="1" marL="685800" indent="-225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Tratar retirada do</a:t>
            </a:r>
            <a:br/>
            <a:r>
              <a:rPr b="1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traje a rigor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86" name="CustomShape 6"/>
          <p:cNvSpPr/>
          <p:nvPr/>
        </p:nvSpPr>
        <p:spPr>
          <a:xfrm>
            <a:off x="6417000" y="4140000"/>
            <a:ext cx="3850920" cy="21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Cenário: Devolver Traje a Rigor</a:t>
            </a:r>
            <a:endParaRPr b="0" lang="pt-BR" sz="20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Nó Operacional: </a:t>
            </a:r>
            <a:r>
              <a:rPr b="1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Caixa</a:t>
            </a:r>
            <a:endParaRPr b="0" lang="pt-BR" sz="20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Capacidade do Caixa:</a:t>
            </a:r>
            <a:endParaRPr b="0" lang="pt-BR" sz="2000" spc="-1" strike="noStrike">
              <a:latin typeface="Arial"/>
            </a:endParaRPr>
          </a:p>
          <a:p>
            <a:pPr lvl="1" marL="685800" indent="-225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Tratar devolução do </a:t>
            </a:r>
            <a:br/>
            <a:r>
              <a:rPr b="1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traje a rigor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2008</TotalTime>
  <Application>LibreOffice/6.4.3.2$Windows_X86_64 LibreOffice_project/747b5d0ebf89f41c860ec2a39efd7cb15b54f2d8</Application>
  <Words>1065</Words>
  <Paragraphs>182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2019-12-11T13:11:31Z</dcterms:created>
  <dc:creator>Osvaldo Takai</dc:creator>
  <dc:description/>
  <dc:language>pt-BR</dc:language>
  <cp:lastModifiedBy/>
  <dcterms:modified xsi:type="dcterms:W3CDTF">2020-10-07T10:32:43Z</dcterms:modified>
  <cp:revision>68</cp:revision>
  <dc:subject/>
  <dc:title>Case 01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29</vt:i4>
  </property>
</Properties>
</file>