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01680"/>
            <a:ext cx="8692200" cy="10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59120" y="144000"/>
            <a:ext cx="2719800" cy="2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Escolha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526040" y="560520"/>
            <a:ext cx="7115040" cy="45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9480" y="144000"/>
            <a:ext cx="2846160" cy="2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Ajuste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381480" y="1224000"/>
            <a:ext cx="3284640" cy="339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59480" y="144000"/>
            <a:ext cx="2846160" cy="2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retirada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087360" y="803160"/>
            <a:ext cx="3932280" cy="451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9480" y="144000"/>
            <a:ext cx="2846160" cy="2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Devolver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devolução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130560" y="738720"/>
            <a:ext cx="3925080" cy="468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2020-10-07T11:37:55Z</dcterms:modified>
  <cp:revision>19</cp:revision>
  <dc:subject/>
  <dc:title/>
</cp:coreProperties>
</file>